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7" r:id="rId2"/>
    <p:sldMasterId id="2147483701" r:id="rId3"/>
  </p:sldMasterIdLst>
  <p:notesMasterIdLst>
    <p:notesMasterId r:id="rId85"/>
  </p:notesMasterIdLst>
  <p:sldIdLst>
    <p:sldId id="1445" r:id="rId4"/>
    <p:sldId id="2012" r:id="rId5"/>
    <p:sldId id="1755" r:id="rId6"/>
    <p:sldId id="1954" r:id="rId7"/>
    <p:sldId id="1956" r:id="rId8"/>
    <p:sldId id="1957" r:id="rId9"/>
    <p:sldId id="1887" r:id="rId10"/>
    <p:sldId id="2024" r:id="rId11"/>
    <p:sldId id="1959" r:id="rId12"/>
    <p:sldId id="1973" r:id="rId13"/>
    <p:sldId id="1861" r:id="rId14"/>
    <p:sldId id="1992" r:id="rId15"/>
    <p:sldId id="1997" r:id="rId16"/>
    <p:sldId id="1984" r:id="rId17"/>
    <p:sldId id="1864" r:id="rId18"/>
    <p:sldId id="1936" r:id="rId19"/>
    <p:sldId id="1987" r:id="rId20"/>
    <p:sldId id="1972" r:id="rId21"/>
    <p:sldId id="1980" r:id="rId22"/>
    <p:sldId id="1991" r:id="rId23"/>
    <p:sldId id="1983" r:id="rId24"/>
    <p:sldId id="1968" r:id="rId25"/>
    <p:sldId id="1993" r:id="rId26"/>
    <p:sldId id="1995" r:id="rId27"/>
    <p:sldId id="1966" r:id="rId28"/>
    <p:sldId id="2011" r:id="rId29"/>
    <p:sldId id="1813" r:id="rId30"/>
    <p:sldId id="2021" r:id="rId31"/>
    <p:sldId id="1935" r:id="rId32"/>
    <p:sldId id="2017" r:id="rId33"/>
    <p:sldId id="2018" r:id="rId34"/>
    <p:sldId id="318" r:id="rId35"/>
    <p:sldId id="320" r:id="rId36"/>
    <p:sldId id="309" r:id="rId37"/>
    <p:sldId id="263" r:id="rId38"/>
    <p:sldId id="2016" r:id="rId39"/>
    <p:sldId id="1996" r:id="rId40"/>
    <p:sldId id="1948" r:id="rId41"/>
    <p:sldId id="274" r:id="rId42"/>
    <p:sldId id="2019" r:id="rId43"/>
    <p:sldId id="2020" r:id="rId44"/>
    <p:sldId id="1912" r:id="rId45"/>
    <p:sldId id="1870" r:id="rId46"/>
    <p:sldId id="1802" r:id="rId47"/>
    <p:sldId id="1911" r:id="rId48"/>
    <p:sldId id="1900" r:id="rId49"/>
    <p:sldId id="1878" r:id="rId50"/>
    <p:sldId id="272" r:id="rId51"/>
    <p:sldId id="1901" r:id="rId52"/>
    <p:sldId id="1871" r:id="rId53"/>
    <p:sldId id="1913" r:id="rId54"/>
    <p:sldId id="1852" r:id="rId55"/>
    <p:sldId id="1869" r:id="rId56"/>
    <p:sldId id="1875" r:id="rId57"/>
    <p:sldId id="1873" r:id="rId58"/>
    <p:sldId id="1914" r:id="rId59"/>
    <p:sldId id="1922" r:id="rId60"/>
    <p:sldId id="1916" r:id="rId61"/>
    <p:sldId id="1917" r:id="rId62"/>
    <p:sldId id="1918" r:id="rId63"/>
    <p:sldId id="1919" r:id="rId64"/>
    <p:sldId id="1920" r:id="rId65"/>
    <p:sldId id="1910" r:id="rId66"/>
    <p:sldId id="2010" r:id="rId67"/>
    <p:sldId id="1998" r:id="rId68"/>
    <p:sldId id="1999" r:id="rId69"/>
    <p:sldId id="2000" r:id="rId70"/>
    <p:sldId id="2001" r:id="rId71"/>
    <p:sldId id="2005" r:id="rId72"/>
    <p:sldId id="2002" r:id="rId73"/>
    <p:sldId id="2003" r:id="rId74"/>
    <p:sldId id="2004" r:id="rId75"/>
    <p:sldId id="2006" r:id="rId76"/>
    <p:sldId id="2009" r:id="rId77"/>
    <p:sldId id="2007" r:id="rId78"/>
    <p:sldId id="2022" r:id="rId79"/>
    <p:sldId id="1963" r:id="rId80"/>
    <p:sldId id="2023" r:id="rId81"/>
    <p:sldId id="1979" r:id="rId82"/>
    <p:sldId id="332" r:id="rId83"/>
    <p:sldId id="1879" r:id="rId8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445982-0A69-4162-94A3-73500558F571}" v="99" dt="2023-10-23T19:02:38.7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48" d="100"/>
          <a:sy n="148" d="100"/>
        </p:scale>
        <p:origin x="444" y="76"/>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1116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microsoft.com/office/2016/11/relationships/changesInfo" Target="changesInfos/changesInfo1.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ligen, R.F. van der (Rob)" userId="b43bdd62-7b82-48e9-86cd-c7c10e260c14" providerId="ADAL" clId="{AFD76540-7A1A-4644-B486-C58791E7D51A}"/>
    <pc:docChg chg="undo custSel addSld delSld modSld sldOrd">
      <pc:chgData name="Willigen, R.F. van der (Rob)" userId="b43bdd62-7b82-48e9-86cd-c7c10e260c14" providerId="ADAL" clId="{AFD76540-7A1A-4644-B486-C58791E7D51A}" dt="2023-09-20T13:17:29.925" v="206"/>
      <pc:docMkLst>
        <pc:docMk/>
      </pc:docMkLst>
      <pc:sldChg chg="ord">
        <pc:chgData name="Willigen, R.F. van der (Rob)" userId="b43bdd62-7b82-48e9-86cd-c7c10e260c14" providerId="ADAL" clId="{AFD76540-7A1A-4644-B486-C58791E7D51A}" dt="2023-09-20T11:37:12.298" v="122"/>
        <pc:sldMkLst>
          <pc:docMk/>
          <pc:sldMk cId="3664189876" sldId="1755"/>
        </pc:sldMkLst>
      </pc:sldChg>
      <pc:sldChg chg="addSp delSp modSp mod">
        <pc:chgData name="Willigen, R.F. van der (Rob)" userId="b43bdd62-7b82-48e9-86cd-c7c10e260c14" providerId="ADAL" clId="{AFD76540-7A1A-4644-B486-C58791E7D51A}" dt="2023-09-20T11:40:50.534" v="149" actId="1076"/>
        <pc:sldMkLst>
          <pc:docMk/>
          <pc:sldMk cId="2997912226" sldId="1864"/>
        </pc:sldMkLst>
        <pc:spChg chg="add mod">
          <ac:chgData name="Willigen, R.F. van der (Rob)" userId="b43bdd62-7b82-48e9-86cd-c7c10e260c14" providerId="ADAL" clId="{AFD76540-7A1A-4644-B486-C58791E7D51A}" dt="2023-09-20T11:40:29.692" v="145" actId="1076"/>
          <ac:spMkLst>
            <pc:docMk/>
            <pc:sldMk cId="2997912226" sldId="1864"/>
            <ac:spMk id="10" creationId="{A844A7FC-439F-6CE9-FCE0-F2541ADD2840}"/>
          </ac:spMkLst>
        </pc:spChg>
        <pc:spChg chg="add mod">
          <ac:chgData name="Willigen, R.F. van der (Rob)" userId="b43bdd62-7b82-48e9-86cd-c7c10e260c14" providerId="ADAL" clId="{AFD76540-7A1A-4644-B486-C58791E7D51A}" dt="2023-09-20T11:40:50.534" v="149" actId="1076"/>
          <ac:spMkLst>
            <pc:docMk/>
            <pc:sldMk cId="2997912226" sldId="1864"/>
            <ac:spMk id="12" creationId="{F5FEEBB2-4EA2-527C-DA45-F46FB087273E}"/>
          </ac:spMkLst>
        </pc:spChg>
        <pc:picChg chg="mod">
          <ac:chgData name="Willigen, R.F. van der (Rob)" userId="b43bdd62-7b82-48e9-86cd-c7c10e260c14" providerId="ADAL" clId="{AFD76540-7A1A-4644-B486-C58791E7D51A}" dt="2023-09-20T11:40:25.699" v="144" actId="1076"/>
          <ac:picMkLst>
            <pc:docMk/>
            <pc:sldMk cId="2997912226" sldId="1864"/>
            <ac:picMk id="6" creationId="{DE89E4EF-F447-3C83-5864-8E1D8B450791}"/>
          </ac:picMkLst>
        </pc:picChg>
        <pc:picChg chg="add del">
          <ac:chgData name="Willigen, R.F. van der (Rob)" userId="b43bdd62-7b82-48e9-86cd-c7c10e260c14" providerId="ADAL" clId="{AFD76540-7A1A-4644-B486-C58791E7D51A}" dt="2023-09-20T11:39:15.606" v="125" actId="478"/>
          <ac:picMkLst>
            <pc:docMk/>
            <pc:sldMk cId="2997912226" sldId="1864"/>
            <ac:picMk id="8" creationId="{99E93D8D-6F85-CF62-FF18-6F6E460DE72F}"/>
          </ac:picMkLst>
        </pc:picChg>
        <pc:picChg chg="add del">
          <ac:chgData name="Willigen, R.F. van der (Rob)" userId="b43bdd62-7b82-48e9-86cd-c7c10e260c14" providerId="ADAL" clId="{AFD76540-7A1A-4644-B486-C58791E7D51A}" dt="2023-09-20T11:39:35.377" v="128" actId="478"/>
          <ac:picMkLst>
            <pc:docMk/>
            <pc:sldMk cId="2997912226" sldId="1864"/>
            <ac:picMk id="9" creationId="{7AECD6E8-E3DD-9D43-3BF3-31CF63B7EEA9}"/>
          </ac:picMkLst>
        </pc:picChg>
      </pc:sldChg>
      <pc:sldChg chg="addSp delSp modSp mod">
        <pc:chgData name="Willigen, R.F. van der (Rob)" userId="b43bdd62-7b82-48e9-86cd-c7c10e260c14" providerId="ADAL" clId="{AFD76540-7A1A-4644-B486-C58791E7D51A}" dt="2023-09-20T11:17:56.901" v="11" actId="1076"/>
        <pc:sldMkLst>
          <pc:docMk/>
          <pc:sldMk cId="2093844074" sldId="1886"/>
        </pc:sldMkLst>
        <pc:spChg chg="add del">
          <ac:chgData name="Willigen, R.F. van der (Rob)" userId="b43bdd62-7b82-48e9-86cd-c7c10e260c14" providerId="ADAL" clId="{AFD76540-7A1A-4644-B486-C58791E7D51A}" dt="2023-09-20T11:16:51.230" v="7" actId="478"/>
          <ac:spMkLst>
            <pc:docMk/>
            <pc:sldMk cId="2093844074" sldId="1886"/>
            <ac:spMk id="3" creationId="{688C9948-883D-92C7-5E02-FD13623CCCF4}"/>
          </ac:spMkLst>
        </pc:spChg>
        <pc:spChg chg="del">
          <ac:chgData name="Willigen, R.F. van der (Rob)" userId="b43bdd62-7b82-48e9-86cd-c7c10e260c14" providerId="ADAL" clId="{AFD76540-7A1A-4644-B486-C58791E7D51A}" dt="2023-09-20T11:10:29.843" v="1" actId="478"/>
          <ac:spMkLst>
            <pc:docMk/>
            <pc:sldMk cId="2093844074" sldId="1886"/>
            <ac:spMk id="4" creationId="{F3EAB210-A0CE-1434-FF2D-87E901C11F8D}"/>
          </ac:spMkLst>
        </pc:spChg>
        <pc:picChg chg="add mod">
          <ac:chgData name="Willigen, R.F. van der (Rob)" userId="b43bdd62-7b82-48e9-86cd-c7c10e260c14" providerId="ADAL" clId="{AFD76540-7A1A-4644-B486-C58791E7D51A}" dt="2023-09-20T11:17:56.901" v="11" actId="1076"/>
          <ac:picMkLst>
            <pc:docMk/>
            <pc:sldMk cId="2093844074" sldId="1886"/>
            <ac:picMk id="5" creationId="{BD550605-56A6-03F1-CCD4-A11D83362BC9}"/>
          </ac:picMkLst>
        </pc:picChg>
      </pc:sldChg>
      <pc:sldChg chg="add">
        <pc:chgData name="Willigen, R.F. van der (Rob)" userId="b43bdd62-7b82-48e9-86cd-c7c10e260c14" providerId="ADAL" clId="{AFD76540-7A1A-4644-B486-C58791E7D51A}" dt="2023-09-20T11:10:23.242" v="0"/>
        <pc:sldMkLst>
          <pc:docMk/>
          <pc:sldMk cId="16820648" sldId="1933"/>
        </pc:sldMkLst>
      </pc:sldChg>
      <pc:sldChg chg="addSp modSp add mod">
        <pc:chgData name="Willigen, R.F. van der (Rob)" userId="b43bdd62-7b82-48e9-86cd-c7c10e260c14" providerId="ADAL" clId="{AFD76540-7A1A-4644-B486-C58791E7D51A}" dt="2023-09-20T11:20:23.289" v="15"/>
        <pc:sldMkLst>
          <pc:docMk/>
          <pc:sldMk cId="2804855395" sldId="1934"/>
        </pc:sldMkLst>
        <pc:picChg chg="add mod">
          <ac:chgData name="Willigen, R.F. van der (Rob)" userId="b43bdd62-7b82-48e9-86cd-c7c10e260c14" providerId="ADAL" clId="{AFD76540-7A1A-4644-B486-C58791E7D51A}" dt="2023-09-20T11:20:23.289" v="15"/>
          <ac:picMkLst>
            <pc:docMk/>
            <pc:sldMk cId="2804855395" sldId="1934"/>
            <ac:picMk id="2" creationId="{B90DD1D9-DB2E-5D49-A714-07C5307BA552}"/>
          </ac:picMkLst>
        </pc:picChg>
      </pc:sldChg>
      <pc:sldChg chg="addSp modSp add mod ord">
        <pc:chgData name="Willigen, R.F. van der (Rob)" userId="b43bdd62-7b82-48e9-86cd-c7c10e260c14" providerId="ADAL" clId="{AFD76540-7A1A-4644-B486-C58791E7D51A}" dt="2023-09-20T11:36:37.468" v="120" actId="1076"/>
        <pc:sldMkLst>
          <pc:docMk/>
          <pc:sldMk cId="1156273310" sldId="1935"/>
        </pc:sldMkLst>
        <pc:spChg chg="mod">
          <ac:chgData name="Willigen, R.F. van der (Rob)" userId="b43bdd62-7b82-48e9-86cd-c7c10e260c14" providerId="ADAL" clId="{AFD76540-7A1A-4644-B486-C58791E7D51A}" dt="2023-09-20T11:35:31.627" v="78"/>
          <ac:spMkLst>
            <pc:docMk/>
            <pc:sldMk cId="1156273310" sldId="1935"/>
            <ac:spMk id="5" creationId="{34CC3658-4D92-15A5-C44E-B90895C25188}"/>
          </ac:spMkLst>
        </pc:spChg>
        <pc:spChg chg="mod">
          <ac:chgData name="Willigen, R.F. van der (Rob)" userId="b43bdd62-7b82-48e9-86cd-c7c10e260c14" providerId="ADAL" clId="{AFD76540-7A1A-4644-B486-C58791E7D51A}" dt="2023-09-20T11:35:31.627" v="78"/>
          <ac:spMkLst>
            <pc:docMk/>
            <pc:sldMk cId="1156273310" sldId="1935"/>
            <ac:spMk id="6" creationId="{328BB7C2-6406-AE7A-32F1-4D91C611F5B9}"/>
          </ac:spMkLst>
        </pc:spChg>
        <pc:spChg chg="add mod">
          <ac:chgData name="Willigen, R.F. van der (Rob)" userId="b43bdd62-7b82-48e9-86cd-c7c10e260c14" providerId="ADAL" clId="{AFD76540-7A1A-4644-B486-C58791E7D51A}" dt="2023-09-20T11:36:36.358" v="119" actId="20577"/>
          <ac:spMkLst>
            <pc:docMk/>
            <pc:sldMk cId="1156273310" sldId="1935"/>
            <ac:spMk id="7" creationId="{E264C3F4-6E9A-5082-FDEF-253114A18949}"/>
          </ac:spMkLst>
        </pc:spChg>
        <pc:grpChg chg="add mod">
          <ac:chgData name="Willigen, R.F. van der (Rob)" userId="b43bdd62-7b82-48e9-86cd-c7c10e260c14" providerId="ADAL" clId="{AFD76540-7A1A-4644-B486-C58791E7D51A}" dt="2023-09-20T11:35:44.398" v="87" actId="1076"/>
          <ac:grpSpMkLst>
            <pc:docMk/>
            <pc:sldMk cId="1156273310" sldId="1935"/>
            <ac:grpSpMk id="4" creationId="{CDA5C171-35AE-1FD3-C5C3-A3B737216171}"/>
          </ac:grpSpMkLst>
        </pc:grpChg>
        <pc:picChg chg="add mod">
          <ac:chgData name="Willigen, R.F. van der (Rob)" userId="b43bdd62-7b82-48e9-86cd-c7c10e260c14" providerId="ADAL" clId="{AFD76540-7A1A-4644-B486-C58791E7D51A}" dt="2023-09-20T11:36:37.468" v="120" actId="1076"/>
          <ac:picMkLst>
            <pc:docMk/>
            <pc:sldMk cId="1156273310" sldId="1935"/>
            <ac:picMk id="2" creationId="{B1AA3585-CA57-4314-8DEB-BC2A5E0E828B}"/>
          </ac:picMkLst>
        </pc:picChg>
        <pc:picChg chg="add mod">
          <ac:chgData name="Willigen, R.F. van der (Rob)" userId="b43bdd62-7b82-48e9-86cd-c7c10e260c14" providerId="ADAL" clId="{AFD76540-7A1A-4644-B486-C58791E7D51A}" dt="2023-09-20T11:35:56.164" v="91" actId="1076"/>
          <ac:picMkLst>
            <pc:docMk/>
            <pc:sldMk cId="1156273310" sldId="1935"/>
            <ac:picMk id="3" creationId="{6C30AD9F-B479-2603-6156-F4F84140C2EB}"/>
          </ac:picMkLst>
        </pc:picChg>
      </pc:sldChg>
      <pc:sldChg chg="addSp modSp add mod ord">
        <pc:chgData name="Willigen, R.F. van der (Rob)" userId="b43bdd62-7b82-48e9-86cd-c7c10e260c14" providerId="ADAL" clId="{AFD76540-7A1A-4644-B486-C58791E7D51A}" dt="2023-09-20T11:34:42.044" v="77"/>
        <pc:sldMkLst>
          <pc:docMk/>
          <pc:sldMk cId="3967285276" sldId="1936"/>
        </pc:sldMkLst>
        <pc:spChg chg="mod">
          <ac:chgData name="Willigen, R.F. van der (Rob)" userId="b43bdd62-7b82-48e9-86cd-c7c10e260c14" providerId="ADAL" clId="{AFD76540-7A1A-4644-B486-C58791E7D51A}" dt="2023-09-20T11:33:29.070" v="30"/>
          <ac:spMkLst>
            <pc:docMk/>
            <pc:sldMk cId="3967285276" sldId="1936"/>
            <ac:spMk id="4" creationId="{98804764-E81C-4183-EE9E-F99C21A75D18}"/>
          </ac:spMkLst>
        </pc:spChg>
        <pc:spChg chg="mod">
          <ac:chgData name="Willigen, R.F. van der (Rob)" userId="b43bdd62-7b82-48e9-86cd-c7c10e260c14" providerId="ADAL" clId="{AFD76540-7A1A-4644-B486-C58791E7D51A}" dt="2023-09-20T11:33:29.070" v="30"/>
          <ac:spMkLst>
            <pc:docMk/>
            <pc:sldMk cId="3967285276" sldId="1936"/>
            <ac:spMk id="5" creationId="{6C45EAD5-F40D-D89E-EFFE-88C98D222D17}"/>
          </ac:spMkLst>
        </pc:spChg>
        <pc:spChg chg="add mod">
          <ac:chgData name="Willigen, R.F. van der (Rob)" userId="b43bdd62-7b82-48e9-86cd-c7c10e260c14" providerId="ADAL" clId="{AFD76540-7A1A-4644-B486-C58791E7D51A}" dt="2023-09-20T11:34:26.141" v="76" actId="1076"/>
          <ac:spMkLst>
            <pc:docMk/>
            <pc:sldMk cId="3967285276" sldId="1936"/>
            <ac:spMk id="6" creationId="{A98708BE-60DB-92A1-C8F6-62A58694DA67}"/>
          </ac:spMkLst>
        </pc:spChg>
        <pc:grpChg chg="add mod">
          <ac:chgData name="Willigen, R.F. van der (Rob)" userId="b43bdd62-7b82-48e9-86cd-c7c10e260c14" providerId="ADAL" clId="{AFD76540-7A1A-4644-B486-C58791E7D51A}" dt="2023-09-20T11:33:29.070" v="30"/>
          <ac:grpSpMkLst>
            <pc:docMk/>
            <pc:sldMk cId="3967285276" sldId="1936"/>
            <ac:grpSpMk id="3" creationId="{B10E1FB8-6168-E501-64A5-F17B49AFA3E0}"/>
          </ac:grpSpMkLst>
        </pc:grpChg>
        <pc:picChg chg="add mod">
          <ac:chgData name="Willigen, R.F. van der (Rob)" userId="b43bdd62-7b82-48e9-86cd-c7c10e260c14" providerId="ADAL" clId="{AFD76540-7A1A-4644-B486-C58791E7D51A}" dt="2023-09-20T11:32:58.412" v="29" actId="1076"/>
          <ac:picMkLst>
            <pc:docMk/>
            <pc:sldMk cId="3967285276" sldId="1936"/>
            <ac:picMk id="2" creationId="{B3786065-33BB-79A2-CA7A-2120BFFBD3B7}"/>
          </ac:picMkLst>
        </pc:picChg>
        <pc:picChg chg="add mod">
          <ac:chgData name="Willigen, R.F. van der (Rob)" userId="b43bdd62-7b82-48e9-86cd-c7c10e260c14" providerId="ADAL" clId="{AFD76540-7A1A-4644-B486-C58791E7D51A}" dt="2023-09-20T11:34:42.044" v="77"/>
          <ac:picMkLst>
            <pc:docMk/>
            <pc:sldMk cId="3967285276" sldId="1936"/>
            <ac:picMk id="7" creationId="{365F181F-2091-C767-A785-5371E6E32B75}"/>
          </ac:picMkLst>
        </pc:picChg>
      </pc:sldChg>
      <pc:sldChg chg="add">
        <pc:chgData name="Willigen, R.F. van der (Rob)" userId="b43bdd62-7b82-48e9-86cd-c7c10e260c14" providerId="ADAL" clId="{AFD76540-7A1A-4644-B486-C58791E7D51A}" dt="2023-09-20T11:10:34.633" v="5"/>
        <pc:sldMkLst>
          <pc:docMk/>
          <pc:sldMk cId="51222612" sldId="1937"/>
        </pc:sldMkLst>
      </pc:sldChg>
      <pc:sldChg chg="addSp delSp modSp add mod">
        <pc:chgData name="Willigen, R.F. van der (Rob)" userId="b43bdd62-7b82-48e9-86cd-c7c10e260c14" providerId="ADAL" clId="{AFD76540-7A1A-4644-B486-C58791E7D51A}" dt="2023-09-20T11:47:16.829" v="162" actId="1076"/>
        <pc:sldMkLst>
          <pc:docMk/>
          <pc:sldMk cId="2506281767" sldId="1938"/>
        </pc:sldMkLst>
        <pc:spChg chg="del">
          <ac:chgData name="Willigen, R.F. van der (Rob)" userId="b43bdd62-7b82-48e9-86cd-c7c10e260c14" providerId="ADAL" clId="{AFD76540-7A1A-4644-B486-C58791E7D51A}" dt="2023-09-20T11:43:15.449" v="153" actId="478"/>
          <ac:spMkLst>
            <pc:docMk/>
            <pc:sldMk cId="2506281767" sldId="1938"/>
            <ac:spMk id="5" creationId="{220A81FB-D55C-E120-F6E2-FFD52AB63730}"/>
          </ac:spMkLst>
        </pc:spChg>
        <pc:picChg chg="add mod">
          <ac:chgData name="Willigen, R.F. van der (Rob)" userId="b43bdd62-7b82-48e9-86cd-c7c10e260c14" providerId="ADAL" clId="{AFD76540-7A1A-4644-B486-C58791E7D51A}" dt="2023-09-20T11:46:45.510" v="157"/>
          <ac:picMkLst>
            <pc:docMk/>
            <pc:sldMk cId="2506281767" sldId="1938"/>
            <ac:picMk id="2" creationId="{3C84761C-47DF-1CBF-86E3-2430AB9901DE}"/>
          </ac:picMkLst>
        </pc:picChg>
        <pc:picChg chg="del">
          <ac:chgData name="Willigen, R.F. van der (Rob)" userId="b43bdd62-7b82-48e9-86cd-c7c10e260c14" providerId="ADAL" clId="{AFD76540-7A1A-4644-B486-C58791E7D51A}" dt="2023-09-20T11:43:08.231" v="151" actId="478"/>
          <ac:picMkLst>
            <pc:docMk/>
            <pc:sldMk cId="2506281767" sldId="1938"/>
            <ac:picMk id="3" creationId="{D7601D5C-87F5-F31F-027C-4BAE6BBEF441}"/>
          </ac:picMkLst>
        </pc:picChg>
        <pc:picChg chg="add mod">
          <ac:chgData name="Willigen, R.F. van der (Rob)" userId="b43bdd62-7b82-48e9-86cd-c7c10e260c14" providerId="ADAL" clId="{AFD76540-7A1A-4644-B486-C58791E7D51A}" dt="2023-09-20T11:47:16.829" v="162" actId="1076"/>
          <ac:picMkLst>
            <pc:docMk/>
            <pc:sldMk cId="2506281767" sldId="1938"/>
            <ac:picMk id="4" creationId="{22A9603B-AE1E-AA76-4E8F-63A4A6C68D23}"/>
          </ac:picMkLst>
        </pc:picChg>
        <pc:picChg chg="del">
          <ac:chgData name="Willigen, R.F. van der (Rob)" userId="b43bdd62-7b82-48e9-86cd-c7c10e260c14" providerId="ADAL" clId="{AFD76540-7A1A-4644-B486-C58791E7D51A}" dt="2023-09-20T11:43:11.063" v="152" actId="478"/>
          <ac:picMkLst>
            <pc:docMk/>
            <pc:sldMk cId="2506281767" sldId="1938"/>
            <ac:picMk id="19458" creationId="{C110CF7D-D8A8-FA22-AEF8-3B4F8E3D625B}"/>
          </ac:picMkLst>
        </pc:picChg>
      </pc:sldChg>
      <pc:sldChg chg="add del">
        <pc:chgData name="Willigen, R.F. van der (Rob)" userId="b43bdd62-7b82-48e9-86cd-c7c10e260c14" providerId="ADAL" clId="{AFD76540-7A1A-4644-B486-C58791E7D51A}" dt="2023-09-20T11:39:22.451" v="126" actId="47"/>
        <pc:sldMkLst>
          <pc:docMk/>
          <pc:sldMk cId="3154103801" sldId="1938"/>
        </pc:sldMkLst>
      </pc:sldChg>
      <pc:sldChg chg="addSp delSp modSp add mod">
        <pc:chgData name="Willigen, R.F. van der (Rob)" userId="b43bdd62-7b82-48e9-86cd-c7c10e260c14" providerId="ADAL" clId="{AFD76540-7A1A-4644-B486-C58791E7D51A}" dt="2023-09-20T11:48:08.645" v="173" actId="732"/>
        <pc:sldMkLst>
          <pc:docMk/>
          <pc:sldMk cId="3782009186" sldId="1939"/>
        </pc:sldMkLst>
        <pc:picChg chg="add mod modCrop">
          <ac:chgData name="Willigen, R.F. van der (Rob)" userId="b43bdd62-7b82-48e9-86cd-c7c10e260c14" providerId="ADAL" clId="{AFD76540-7A1A-4644-B486-C58791E7D51A}" dt="2023-09-20T11:48:08.645" v="173" actId="732"/>
          <ac:picMkLst>
            <pc:docMk/>
            <pc:sldMk cId="3782009186" sldId="1939"/>
            <ac:picMk id="3" creationId="{5B52EBD5-C8F3-94C6-E8B9-C047FBCCE7B5}"/>
          </ac:picMkLst>
        </pc:picChg>
        <pc:picChg chg="del">
          <ac:chgData name="Willigen, R.F. van der (Rob)" userId="b43bdd62-7b82-48e9-86cd-c7c10e260c14" providerId="ADAL" clId="{AFD76540-7A1A-4644-B486-C58791E7D51A}" dt="2023-09-20T11:47:22.468" v="166" actId="478"/>
          <ac:picMkLst>
            <pc:docMk/>
            <pc:sldMk cId="3782009186" sldId="1939"/>
            <ac:picMk id="4" creationId="{22A9603B-AE1E-AA76-4E8F-63A4A6C68D23}"/>
          </ac:picMkLst>
        </pc:picChg>
      </pc:sldChg>
      <pc:sldChg chg="addSp delSp modSp add mod">
        <pc:chgData name="Willigen, R.F. van der (Rob)" userId="b43bdd62-7b82-48e9-86cd-c7c10e260c14" providerId="ADAL" clId="{AFD76540-7A1A-4644-B486-C58791E7D51A}" dt="2023-09-20T11:51:00.164" v="178" actId="1076"/>
        <pc:sldMkLst>
          <pc:docMk/>
          <pc:sldMk cId="3597165944" sldId="1940"/>
        </pc:sldMkLst>
        <pc:picChg chg="add mod">
          <ac:chgData name="Willigen, R.F. van der (Rob)" userId="b43bdd62-7b82-48e9-86cd-c7c10e260c14" providerId="ADAL" clId="{AFD76540-7A1A-4644-B486-C58791E7D51A}" dt="2023-09-20T11:51:00.164" v="178" actId="1076"/>
          <ac:picMkLst>
            <pc:docMk/>
            <pc:sldMk cId="3597165944" sldId="1940"/>
            <ac:picMk id="3" creationId="{31EDFB66-F1DC-91B9-DBE2-94226CBD3586}"/>
          </ac:picMkLst>
        </pc:picChg>
        <pc:picChg chg="del">
          <ac:chgData name="Willigen, R.F. van der (Rob)" userId="b43bdd62-7b82-48e9-86cd-c7c10e260c14" providerId="ADAL" clId="{AFD76540-7A1A-4644-B486-C58791E7D51A}" dt="2023-09-20T11:47:25.147" v="167" actId="478"/>
          <ac:picMkLst>
            <pc:docMk/>
            <pc:sldMk cId="3597165944" sldId="1940"/>
            <ac:picMk id="4" creationId="{22A9603B-AE1E-AA76-4E8F-63A4A6C68D23}"/>
          </ac:picMkLst>
        </pc:picChg>
      </pc:sldChg>
      <pc:sldChg chg="add del">
        <pc:chgData name="Willigen, R.F. van der (Rob)" userId="b43bdd62-7b82-48e9-86cd-c7c10e260c14" providerId="ADAL" clId="{AFD76540-7A1A-4644-B486-C58791E7D51A}" dt="2023-09-20T11:47:49.947" v="171" actId="47"/>
        <pc:sldMkLst>
          <pc:docMk/>
          <pc:sldMk cId="1646333051" sldId="1941"/>
        </pc:sldMkLst>
      </pc:sldChg>
      <pc:sldChg chg="addSp modSp add mod">
        <pc:chgData name="Willigen, R.F. van der (Rob)" userId="b43bdd62-7b82-48e9-86cd-c7c10e260c14" providerId="ADAL" clId="{AFD76540-7A1A-4644-B486-C58791E7D51A}" dt="2023-09-20T11:51:45.661" v="184" actId="1076"/>
        <pc:sldMkLst>
          <pc:docMk/>
          <pc:sldMk cId="2538182378" sldId="1941"/>
        </pc:sldMkLst>
        <pc:picChg chg="add mod">
          <ac:chgData name="Willigen, R.F. van der (Rob)" userId="b43bdd62-7b82-48e9-86cd-c7c10e260c14" providerId="ADAL" clId="{AFD76540-7A1A-4644-B486-C58791E7D51A}" dt="2023-09-20T11:51:45.661" v="184" actId="1076"/>
          <ac:picMkLst>
            <pc:docMk/>
            <pc:sldMk cId="2538182378" sldId="1941"/>
            <ac:picMk id="3" creationId="{CCE9E628-A69B-D034-C374-E855B721F9DC}"/>
          </ac:picMkLst>
        </pc:picChg>
      </pc:sldChg>
      <pc:sldChg chg="addSp modSp add mod">
        <pc:chgData name="Willigen, R.F. van der (Rob)" userId="b43bdd62-7b82-48e9-86cd-c7c10e260c14" providerId="ADAL" clId="{AFD76540-7A1A-4644-B486-C58791E7D51A}" dt="2023-09-20T11:52:13.052" v="189" actId="1076"/>
        <pc:sldMkLst>
          <pc:docMk/>
          <pc:sldMk cId="3941369171" sldId="1942"/>
        </pc:sldMkLst>
        <pc:picChg chg="add mod">
          <ac:chgData name="Willigen, R.F. van der (Rob)" userId="b43bdd62-7b82-48e9-86cd-c7c10e260c14" providerId="ADAL" clId="{AFD76540-7A1A-4644-B486-C58791E7D51A}" dt="2023-09-20T11:52:13.052" v="189" actId="1076"/>
          <ac:picMkLst>
            <pc:docMk/>
            <pc:sldMk cId="3941369171" sldId="1942"/>
            <ac:picMk id="3" creationId="{39D72EA7-9E20-2ECD-1489-15718F57348F}"/>
          </ac:picMkLst>
        </pc:picChg>
      </pc:sldChg>
      <pc:sldChg chg="add">
        <pc:chgData name="Willigen, R.F. van der (Rob)" userId="b43bdd62-7b82-48e9-86cd-c7c10e260c14" providerId="ADAL" clId="{AFD76540-7A1A-4644-B486-C58791E7D51A}" dt="2023-09-20T11:55:34.522" v="190"/>
        <pc:sldMkLst>
          <pc:docMk/>
          <pc:sldMk cId="146585510" sldId="1943"/>
        </pc:sldMkLst>
      </pc:sldChg>
      <pc:sldChg chg="addSp delSp modSp add mod">
        <pc:chgData name="Willigen, R.F. van der (Rob)" userId="b43bdd62-7b82-48e9-86cd-c7c10e260c14" providerId="ADAL" clId="{AFD76540-7A1A-4644-B486-C58791E7D51A}" dt="2023-09-20T13:17:29.925" v="206"/>
        <pc:sldMkLst>
          <pc:docMk/>
          <pc:sldMk cId="3791153019" sldId="1944"/>
        </pc:sldMkLst>
        <pc:picChg chg="del">
          <ac:chgData name="Willigen, R.F. van der (Rob)" userId="b43bdd62-7b82-48e9-86cd-c7c10e260c14" providerId="ADAL" clId="{AFD76540-7A1A-4644-B486-C58791E7D51A}" dt="2023-09-20T11:56:10.019" v="192" actId="478"/>
          <ac:picMkLst>
            <pc:docMk/>
            <pc:sldMk cId="3791153019" sldId="1944"/>
            <ac:picMk id="2" creationId="{B1AA3585-CA57-4314-8DEB-BC2A5E0E828B}"/>
          </ac:picMkLst>
        </pc:picChg>
        <pc:picChg chg="del">
          <ac:chgData name="Willigen, R.F. van der (Rob)" userId="b43bdd62-7b82-48e9-86cd-c7c10e260c14" providerId="ADAL" clId="{AFD76540-7A1A-4644-B486-C58791E7D51A}" dt="2023-09-20T11:56:11.458" v="193" actId="478"/>
          <ac:picMkLst>
            <pc:docMk/>
            <pc:sldMk cId="3791153019" sldId="1944"/>
            <ac:picMk id="3" creationId="{6C30AD9F-B479-2603-6156-F4F84140C2EB}"/>
          </ac:picMkLst>
        </pc:picChg>
        <pc:picChg chg="add mod">
          <ac:chgData name="Willigen, R.F. van der (Rob)" userId="b43bdd62-7b82-48e9-86cd-c7c10e260c14" providerId="ADAL" clId="{AFD76540-7A1A-4644-B486-C58791E7D51A}" dt="2023-09-20T11:56:26.983" v="196" actId="1076"/>
          <ac:picMkLst>
            <pc:docMk/>
            <pc:sldMk cId="3791153019" sldId="1944"/>
            <ac:picMk id="8" creationId="{17DE1791-5DDC-343F-6211-9675DAC19D54}"/>
          </ac:picMkLst>
        </pc:picChg>
        <pc:picChg chg="add mod">
          <ac:chgData name="Willigen, R.F. van der (Rob)" userId="b43bdd62-7b82-48e9-86cd-c7c10e260c14" providerId="ADAL" clId="{AFD76540-7A1A-4644-B486-C58791E7D51A}" dt="2023-09-20T13:17:29.925" v="206"/>
          <ac:picMkLst>
            <pc:docMk/>
            <pc:sldMk cId="3791153019" sldId="1944"/>
            <ac:picMk id="9" creationId="{2FFF11C7-1B65-F045-B2C8-710131872D11}"/>
          </ac:picMkLst>
        </pc:picChg>
      </pc:sldChg>
    </pc:docChg>
  </pc:docChgLst>
  <pc:docChgLst>
    <pc:chgData name="Willigen, R.F. van der (Rob)" userId="b43bdd62-7b82-48e9-86cd-c7c10e260c14" providerId="ADAL" clId="{56DFA0E7-0860-4137-9977-FAFA9E10D814}"/>
    <pc:docChg chg="undo custSel addSld delSld modSld sldOrd delMainMaster">
      <pc:chgData name="Willigen, R.F. van der (Rob)" userId="b43bdd62-7b82-48e9-86cd-c7c10e260c14" providerId="ADAL" clId="{56DFA0E7-0860-4137-9977-FAFA9E10D814}" dt="2023-10-09T19:05:01.340" v="2101" actId="47"/>
      <pc:docMkLst>
        <pc:docMk/>
      </pc:docMkLst>
      <pc:sldChg chg="del">
        <pc:chgData name="Willigen, R.F. van der (Rob)" userId="b43bdd62-7b82-48e9-86cd-c7c10e260c14" providerId="ADAL" clId="{56DFA0E7-0860-4137-9977-FAFA9E10D814}" dt="2023-10-09T14:37:06.638" v="299" actId="47"/>
        <pc:sldMkLst>
          <pc:docMk/>
          <pc:sldMk cId="0" sldId="256"/>
        </pc:sldMkLst>
      </pc:sldChg>
      <pc:sldChg chg="del">
        <pc:chgData name="Willigen, R.F. van der (Rob)" userId="b43bdd62-7b82-48e9-86cd-c7c10e260c14" providerId="ADAL" clId="{56DFA0E7-0860-4137-9977-FAFA9E10D814}" dt="2023-10-09T14:37:06.638" v="299" actId="47"/>
        <pc:sldMkLst>
          <pc:docMk/>
          <pc:sldMk cId="0" sldId="263"/>
        </pc:sldMkLst>
      </pc:sldChg>
      <pc:sldChg chg="del">
        <pc:chgData name="Willigen, R.F. van der (Rob)" userId="b43bdd62-7b82-48e9-86cd-c7c10e260c14" providerId="ADAL" clId="{56DFA0E7-0860-4137-9977-FAFA9E10D814}" dt="2023-10-09T14:37:06.638" v="299" actId="47"/>
        <pc:sldMkLst>
          <pc:docMk/>
          <pc:sldMk cId="0" sldId="272"/>
        </pc:sldMkLst>
      </pc:sldChg>
      <pc:sldChg chg="del">
        <pc:chgData name="Willigen, R.F. van der (Rob)" userId="b43bdd62-7b82-48e9-86cd-c7c10e260c14" providerId="ADAL" clId="{56DFA0E7-0860-4137-9977-FAFA9E10D814}" dt="2023-10-09T14:37:06.638" v="299" actId="47"/>
        <pc:sldMkLst>
          <pc:docMk/>
          <pc:sldMk cId="0" sldId="273"/>
        </pc:sldMkLst>
      </pc:sldChg>
      <pc:sldChg chg="del">
        <pc:chgData name="Willigen, R.F. van der (Rob)" userId="b43bdd62-7b82-48e9-86cd-c7c10e260c14" providerId="ADAL" clId="{56DFA0E7-0860-4137-9977-FAFA9E10D814}" dt="2023-10-09T14:37:06.638" v="299" actId="47"/>
        <pc:sldMkLst>
          <pc:docMk/>
          <pc:sldMk cId="0" sldId="274"/>
        </pc:sldMkLst>
      </pc:sldChg>
      <pc:sldChg chg="del">
        <pc:chgData name="Willigen, R.F. van der (Rob)" userId="b43bdd62-7b82-48e9-86cd-c7c10e260c14" providerId="ADAL" clId="{56DFA0E7-0860-4137-9977-FAFA9E10D814}" dt="2023-10-09T14:37:06.638" v="299" actId="47"/>
        <pc:sldMkLst>
          <pc:docMk/>
          <pc:sldMk cId="761170949" sldId="309"/>
        </pc:sldMkLst>
      </pc:sldChg>
      <pc:sldChg chg="del">
        <pc:chgData name="Willigen, R.F. van der (Rob)" userId="b43bdd62-7b82-48e9-86cd-c7c10e260c14" providerId="ADAL" clId="{56DFA0E7-0860-4137-9977-FAFA9E10D814}" dt="2023-10-09T14:37:06.638" v="299" actId="47"/>
        <pc:sldMkLst>
          <pc:docMk/>
          <pc:sldMk cId="80034838" sldId="317"/>
        </pc:sldMkLst>
      </pc:sldChg>
      <pc:sldChg chg="del">
        <pc:chgData name="Willigen, R.F. van der (Rob)" userId="b43bdd62-7b82-48e9-86cd-c7c10e260c14" providerId="ADAL" clId="{56DFA0E7-0860-4137-9977-FAFA9E10D814}" dt="2023-10-09T14:37:06.638" v="299" actId="47"/>
        <pc:sldMkLst>
          <pc:docMk/>
          <pc:sldMk cId="4244092431" sldId="318"/>
        </pc:sldMkLst>
      </pc:sldChg>
      <pc:sldChg chg="del">
        <pc:chgData name="Willigen, R.F. van der (Rob)" userId="b43bdd62-7b82-48e9-86cd-c7c10e260c14" providerId="ADAL" clId="{56DFA0E7-0860-4137-9977-FAFA9E10D814}" dt="2023-10-09T14:37:06.638" v="299" actId="47"/>
        <pc:sldMkLst>
          <pc:docMk/>
          <pc:sldMk cId="964767604" sldId="320"/>
        </pc:sldMkLst>
      </pc:sldChg>
      <pc:sldChg chg="del">
        <pc:chgData name="Willigen, R.F. van der (Rob)" userId="b43bdd62-7b82-48e9-86cd-c7c10e260c14" providerId="ADAL" clId="{56DFA0E7-0860-4137-9977-FAFA9E10D814}" dt="2023-10-09T14:37:06.638" v="299" actId="47"/>
        <pc:sldMkLst>
          <pc:docMk/>
          <pc:sldMk cId="2333422211" sldId="331"/>
        </pc:sldMkLst>
      </pc:sldChg>
      <pc:sldChg chg="del">
        <pc:chgData name="Willigen, R.F. van der (Rob)" userId="b43bdd62-7b82-48e9-86cd-c7c10e260c14" providerId="ADAL" clId="{56DFA0E7-0860-4137-9977-FAFA9E10D814}" dt="2023-10-09T14:37:06.638" v="299" actId="47"/>
        <pc:sldMkLst>
          <pc:docMk/>
          <pc:sldMk cId="10166007" sldId="333"/>
        </pc:sldMkLst>
      </pc:sldChg>
      <pc:sldChg chg="del">
        <pc:chgData name="Willigen, R.F. van der (Rob)" userId="b43bdd62-7b82-48e9-86cd-c7c10e260c14" providerId="ADAL" clId="{56DFA0E7-0860-4137-9977-FAFA9E10D814}" dt="2023-10-09T14:37:06.638" v="299" actId="47"/>
        <pc:sldMkLst>
          <pc:docMk/>
          <pc:sldMk cId="4168243155" sldId="335"/>
        </pc:sldMkLst>
      </pc:sldChg>
      <pc:sldChg chg="del">
        <pc:chgData name="Willigen, R.F. van der (Rob)" userId="b43bdd62-7b82-48e9-86cd-c7c10e260c14" providerId="ADAL" clId="{56DFA0E7-0860-4137-9977-FAFA9E10D814}" dt="2023-10-09T14:37:06.638" v="299" actId="47"/>
        <pc:sldMkLst>
          <pc:docMk/>
          <pc:sldMk cId="2589302534" sldId="336"/>
        </pc:sldMkLst>
      </pc:sldChg>
      <pc:sldChg chg="del">
        <pc:chgData name="Willigen, R.F. van der (Rob)" userId="b43bdd62-7b82-48e9-86cd-c7c10e260c14" providerId="ADAL" clId="{56DFA0E7-0860-4137-9977-FAFA9E10D814}" dt="2023-10-09T14:37:06.638" v="299" actId="47"/>
        <pc:sldMkLst>
          <pc:docMk/>
          <pc:sldMk cId="2905509297" sldId="337"/>
        </pc:sldMkLst>
      </pc:sldChg>
      <pc:sldChg chg="del">
        <pc:chgData name="Willigen, R.F. van der (Rob)" userId="b43bdd62-7b82-48e9-86cd-c7c10e260c14" providerId="ADAL" clId="{56DFA0E7-0860-4137-9977-FAFA9E10D814}" dt="2023-10-09T14:37:06.638" v="299" actId="47"/>
        <pc:sldMkLst>
          <pc:docMk/>
          <pc:sldMk cId="207833079" sldId="338"/>
        </pc:sldMkLst>
      </pc:sldChg>
      <pc:sldChg chg="del">
        <pc:chgData name="Willigen, R.F. van der (Rob)" userId="b43bdd62-7b82-48e9-86cd-c7c10e260c14" providerId="ADAL" clId="{56DFA0E7-0860-4137-9977-FAFA9E10D814}" dt="2023-10-09T14:37:06.638" v="299" actId="47"/>
        <pc:sldMkLst>
          <pc:docMk/>
          <pc:sldMk cId="688452288" sldId="341"/>
        </pc:sldMkLst>
      </pc:sldChg>
      <pc:sldChg chg="del">
        <pc:chgData name="Willigen, R.F. van der (Rob)" userId="b43bdd62-7b82-48e9-86cd-c7c10e260c14" providerId="ADAL" clId="{56DFA0E7-0860-4137-9977-FAFA9E10D814}" dt="2023-10-09T14:37:06.638" v="299" actId="47"/>
        <pc:sldMkLst>
          <pc:docMk/>
          <pc:sldMk cId="2688798273" sldId="343"/>
        </pc:sldMkLst>
      </pc:sldChg>
      <pc:sldChg chg="del">
        <pc:chgData name="Willigen, R.F. van der (Rob)" userId="b43bdd62-7b82-48e9-86cd-c7c10e260c14" providerId="ADAL" clId="{56DFA0E7-0860-4137-9977-FAFA9E10D814}" dt="2023-10-09T14:37:06.638" v="299" actId="47"/>
        <pc:sldMkLst>
          <pc:docMk/>
          <pc:sldMk cId="1019299220" sldId="344"/>
        </pc:sldMkLst>
      </pc:sldChg>
      <pc:sldChg chg="del">
        <pc:chgData name="Willigen, R.F. van der (Rob)" userId="b43bdd62-7b82-48e9-86cd-c7c10e260c14" providerId="ADAL" clId="{56DFA0E7-0860-4137-9977-FAFA9E10D814}" dt="2023-10-09T14:37:06.638" v="299" actId="47"/>
        <pc:sldMkLst>
          <pc:docMk/>
          <pc:sldMk cId="0" sldId="345"/>
        </pc:sldMkLst>
      </pc:sldChg>
      <pc:sldChg chg="del">
        <pc:chgData name="Willigen, R.F. van der (Rob)" userId="b43bdd62-7b82-48e9-86cd-c7c10e260c14" providerId="ADAL" clId="{56DFA0E7-0860-4137-9977-FAFA9E10D814}" dt="2023-10-09T14:18:13.603" v="60" actId="47"/>
        <pc:sldMkLst>
          <pc:docMk/>
          <pc:sldMk cId="1704144836" sldId="375"/>
        </pc:sldMkLst>
      </pc:sldChg>
      <pc:sldChg chg="del">
        <pc:chgData name="Willigen, R.F. van der (Rob)" userId="b43bdd62-7b82-48e9-86cd-c7c10e260c14" providerId="ADAL" clId="{56DFA0E7-0860-4137-9977-FAFA9E10D814}" dt="2023-10-09T14:18:13.603" v="60" actId="47"/>
        <pc:sldMkLst>
          <pc:docMk/>
          <pc:sldMk cId="2564192645" sldId="385"/>
        </pc:sldMkLst>
      </pc:sldChg>
      <pc:sldChg chg="del">
        <pc:chgData name="Willigen, R.F. van der (Rob)" userId="b43bdd62-7b82-48e9-86cd-c7c10e260c14" providerId="ADAL" clId="{56DFA0E7-0860-4137-9977-FAFA9E10D814}" dt="2023-10-09T14:18:13.603" v="60" actId="47"/>
        <pc:sldMkLst>
          <pc:docMk/>
          <pc:sldMk cId="2770946811" sldId="394"/>
        </pc:sldMkLst>
      </pc:sldChg>
      <pc:sldChg chg="del">
        <pc:chgData name="Willigen, R.F. van der (Rob)" userId="b43bdd62-7b82-48e9-86cd-c7c10e260c14" providerId="ADAL" clId="{56DFA0E7-0860-4137-9977-FAFA9E10D814}" dt="2023-10-09T14:18:13.603" v="60" actId="47"/>
        <pc:sldMkLst>
          <pc:docMk/>
          <pc:sldMk cId="1155752065" sldId="409"/>
        </pc:sldMkLst>
      </pc:sldChg>
      <pc:sldChg chg="del">
        <pc:chgData name="Willigen, R.F. van der (Rob)" userId="b43bdd62-7b82-48e9-86cd-c7c10e260c14" providerId="ADAL" clId="{56DFA0E7-0860-4137-9977-FAFA9E10D814}" dt="2023-10-09T14:18:13.603" v="60" actId="47"/>
        <pc:sldMkLst>
          <pc:docMk/>
          <pc:sldMk cId="2978631169" sldId="461"/>
        </pc:sldMkLst>
      </pc:sldChg>
      <pc:sldChg chg="del">
        <pc:chgData name="Willigen, R.F. van der (Rob)" userId="b43bdd62-7b82-48e9-86cd-c7c10e260c14" providerId="ADAL" clId="{56DFA0E7-0860-4137-9977-FAFA9E10D814}" dt="2023-10-09T14:18:13.603" v="60" actId="47"/>
        <pc:sldMkLst>
          <pc:docMk/>
          <pc:sldMk cId="2938220163" sldId="583"/>
        </pc:sldMkLst>
      </pc:sldChg>
      <pc:sldChg chg="del">
        <pc:chgData name="Willigen, R.F. van der (Rob)" userId="b43bdd62-7b82-48e9-86cd-c7c10e260c14" providerId="ADAL" clId="{56DFA0E7-0860-4137-9977-FAFA9E10D814}" dt="2023-10-09T14:18:13.603" v="60" actId="47"/>
        <pc:sldMkLst>
          <pc:docMk/>
          <pc:sldMk cId="683518156" sldId="584"/>
        </pc:sldMkLst>
      </pc:sldChg>
      <pc:sldChg chg="del">
        <pc:chgData name="Willigen, R.F. van der (Rob)" userId="b43bdd62-7b82-48e9-86cd-c7c10e260c14" providerId="ADAL" clId="{56DFA0E7-0860-4137-9977-FAFA9E10D814}" dt="2023-10-09T14:18:13.603" v="60" actId="47"/>
        <pc:sldMkLst>
          <pc:docMk/>
          <pc:sldMk cId="3501774139" sldId="586"/>
        </pc:sldMkLst>
      </pc:sldChg>
      <pc:sldChg chg="del">
        <pc:chgData name="Willigen, R.F. van der (Rob)" userId="b43bdd62-7b82-48e9-86cd-c7c10e260c14" providerId="ADAL" clId="{56DFA0E7-0860-4137-9977-FAFA9E10D814}" dt="2023-10-09T14:18:13.603" v="60" actId="47"/>
        <pc:sldMkLst>
          <pc:docMk/>
          <pc:sldMk cId="231071327" sldId="587"/>
        </pc:sldMkLst>
      </pc:sldChg>
      <pc:sldChg chg="del">
        <pc:chgData name="Willigen, R.F. van der (Rob)" userId="b43bdd62-7b82-48e9-86cd-c7c10e260c14" providerId="ADAL" clId="{56DFA0E7-0860-4137-9977-FAFA9E10D814}" dt="2023-10-09T14:18:13.603" v="60" actId="47"/>
        <pc:sldMkLst>
          <pc:docMk/>
          <pc:sldMk cId="3739514490" sldId="601"/>
        </pc:sldMkLst>
      </pc:sldChg>
      <pc:sldChg chg="del">
        <pc:chgData name="Willigen, R.F. van der (Rob)" userId="b43bdd62-7b82-48e9-86cd-c7c10e260c14" providerId="ADAL" clId="{56DFA0E7-0860-4137-9977-FAFA9E10D814}" dt="2023-10-09T14:18:13.603" v="60" actId="47"/>
        <pc:sldMkLst>
          <pc:docMk/>
          <pc:sldMk cId="643674263" sldId="634"/>
        </pc:sldMkLst>
      </pc:sldChg>
      <pc:sldChg chg="del">
        <pc:chgData name="Willigen, R.F. van der (Rob)" userId="b43bdd62-7b82-48e9-86cd-c7c10e260c14" providerId="ADAL" clId="{56DFA0E7-0860-4137-9977-FAFA9E10D814}" dt="2023-10-09T14:18:13.603" v="60" actId="47"/>
        <pc:sldMkLst>
          <pc:docMk/>
          <pc:sldMk cId="4111051350" sldId="635"/>
        </pc:sldMkLst>
      </pc:sldChg>
      <pc:sldChg chg="addSp delSp modSp add del mod ord delAnim">
        <pc:chgData name="Willigen, R.F. van der (Rob)" userId="b43bdd62-7b82-48e9-86cd-c7c10e260c14" providerId="ADAL" clId="{56DFA0E7-0860-4137-9977-FAFA9E10D814}" dt="2023-10-09T17:14:01.483" v="1355" actId="1076"/>
        <pc:sldMkLst>
          <pc:docMk/>
          <pc:sldMk cId="1643065976" sldId="650"/>
        </pc:sldMkLst>
        <pc:spChg chg="del">
          <ac:chgData name="Willigen, R.F. van der (Rob)" userId="b43bdd62-7b82-48e9-86cd-c7c10e260c14" providerId="ADAL" clId="{56DFA0E7-0860-4137-9977-FAFA9E10D814}" dt="2023-10-09T14:38:32.861" v="304" actId="478"/>
          <ac:spMkLst>
            <pc:docMk/>
            <pc:sldMk cId="1643065976" sldId="650"/>
            <ac:spMk id="3" creationId="{6D709033-F8CA-A747-464C-3733798509C8}"/>
          </ac:spMkLst>
        </pc:spChg>
        <pc:picChg chg="del">
          <ac:chgData name="Willigen, R.F. van der (Rob)" userId="b43bdd62-7b82-48e9-86cd-c7c10e260c14" providerId="ADAL" clId="{56DFA0E7-0860-4137-9977-FAFA9E10D814}" dt="2023-10-09T14:38:30.729" v="303" actId="478"/>
          <ac:picMkLst>
            <pc:docMk/>
            <pc:sldMk cId="1643065976" sldId="650"/>
            <ac:picMk id="2" creationId="{291D9918-DDF2-6639-BA3F-08FDD687242C}"/>
          </ac:picMkLst>
        </pc:picChg>
        <pc:picChg chg="add del mod">
          <ac:chgData name="Willigen, R.F. van der (Rob)" userId="b43bdd62-7b82-48e9-86cd-c7c10e260c14" providerId="ADAL" clId="{56DFA0E7-0860-4137-9977-FAFA9E10D814}" dt="2023-10-09T14:50:14.660" v="375" actId="21"/>
          <ac:picMkLst>
            <pc:docMk/>
            <pc:sldMk cId="1643065976" sldId="650"/>
            <ac:picMk id="2050" creationId="{F93DC57A-5C4F-BE7A-04A2-E7BBD359843C}"/>
          </ac:picMkLst>
        </pc:picChg>
        <pc:picChg chg="add mod">
          <ac:chgData name="Willigen, R.F. van der (Rob)" userId="b43bdd62-7b82-48e9-86cd-c7c10e260c14" providerId="ADAL" clId="{56DFA0E7-0860-4137-9977-FAFA9E10D814}" dt="2023-10-09T17:14:01.483" v="1355" actId="1076"/>
          <ac:picMkLst>
            <pc:docMk/>
            <pc:sldMk cId="1643065976" sldId="650"/>
            <ac:picMk id="2052" creationId="{DCE10877-7976-24C6-E2C0-A6B2639E8809}"/>
          </ac:picMkLst>
        </pc:picChg>
      </pc:sldChg>
      <pc:sldChg chg="addSp delSp modSp mod">
        <pc:chgData name="Willigen, R.F. van der (Rob)" userId="b43bdd62-7b82-48e9-86cd-c7c10e260c14" providerId="ADAL" clId="{56DFA0E7-0860-4137-9977-FAFA9E10D814}" dt="2023-10-09T16:32:10.661" v="1110" actId="1035"/>
        <pc:sldMkLst>
          <pc:docMk/>
          <pc:sldMk cId="454509505" sldId="1445"/>
        </pc:sldMkLst>
        <pc:spChg chg="mod">
          <ac:chgData name="Willigen, R.F. van der (Rob)" userId="b43bdd62-7b82-48e9-86cd-c7c10e260c14" providerId="ADAL" clId="{56DFA0E7-0860-4137-9977-FAFA9E10D814}" dt="2023-10-09T14:05:51.883" v="38" actId="20577"/>
          <ac:spMkLst>
            <pc:docMk/>
            <pc:sldMk cId="454509505" sldId="1445"/>
            <ac:spMk id="2" creationId="{C7454B00-DC2E-E409-5E22-645778509EE1}"/>
          </ac:spMkLst>
        </pc:spChg>
        <pc:spChg chg="mod">
          <ac:chgData name="Willigen, R.F. van der (Rob)" userId="b43bdd62-7b82-48e9-86cd-c7c10e260c14" providerId="ADAL" clId="{56DFA0E7-0860-4137-9977-FAFA9E10D814}" dt="2023-10-09T14:52:59.837" v="418" actId="20577"/>
          <ac:spMkLst>
            <pc:docMk/>
            <pc:sldMk cId="454509505" sldId="1445"/>
            <ac:spMk id="11" creationId="{FA0B4F31-DD84-46B1-AF5E-F3EEF4B3B3C0}"/>
          </ac:spMkLst>
        </pc:spChg>
        <pc:picChg chg="del">
          <ac:chgData name="Willigen, R.F. van der (Rob)" userId="b43bdd62-7b82-48e9-86cd-c7c10e260c14" providerId="ADAL" clId="{56DFA0E7-0860-4137-9977-FAFA9E10D814}" dt="2023-10-09T14:04:43.116" v="0" actId="478"/>
          <ac:picMkLst>
            <pc:docMk/>
            <pc:sldMk cId="454509505" sldId="1445"/>
            <ac:picMk id="6" creationId="{6410E258-83A5-2533-7366-900B1C6FFAC4}"/>
          </ac:picMkLst>
        </pc:picChg>
        <pc:picChg chg="add mod">
          <ac:chgData name="Willigen, R.F. van der (Rob)" userId="b43bdd62-7b82-48e9-86cd-c7c10e260c14" providerId="ADAL" clId="{56DFA0E7-0860-4137-9977-FAFA9E10D814}" dt="2023-10-09T16:32:09.171" v="1108" actId="1035"/>
          <ac:picMkLst>
            <pc:docMk/>
            <pc:sldMk cId="454509505" sldId="1445"/>
            <ac:picMk id="7" creationId="{BC52DC3A-E826-091C-4DFA-1A3B93879FF1}"/>
          </ac:picMkLst>
        </pc:picChg>
        <pc:picChg chg="add mod">
          <ac:chgData name="Willigen, R.F. van der (Rob)" userId="b43bdd62-7b82-48e9-86cd-c7c10e260c14" providerId="ADAL" clId="{56DFA0E7-0860-4137-9977-FAFA9E10D814}" dt="2023-10-09T14:12:40.443" v="51" actId="14100"/>
          <ac:picMkLst>
            <pc:docMk/>
            <pc:sldMk cId="454509505" sldId="1445"/>
            <ac:picMk id="1026" creationId="{FE4F764C-1FFC-0582-250E-1EB9713E79F0}"/>
          </ac:picMkLst>
        </pc:picChg>
        <pc:picChg chg="add mod">
          <ac:chgData name="Willigen, R.F. van der (Rob)" userId="b43bdd62-7b82-48e9-86cd-c7c10e260c14" providerId="ADAL" clId="{56DFA0E7-0860-4137-9977-FAFA9E10D814}" dt="2023-10-09T16:32:10.661" v="1110" actId="1035"/>
          <ac:picMkLst>
            <pc:docMk/>
            <pc:sldMk cId="454509505" sldId="1445"/>
            <ac:picMk id="1028" creationId="{C8CE35A4-47F9-940B-2B9A-3F534911441B}"/>
          </ac:picMkLst>
        </pc:picChg>
      </pc:sldChg>
      <pc:sldChg chg="del">
        <pc:chgData name="Willigen, R.F. van der (Rob)" userId="b43bdd62-7b82-48e9-86cd-c7c10e260c14" providerId="ADAL" clId="{56DFA0E7-0860-4137-9977-FAFA9E10D814}" dt="2023-10-09T14:37:06.638" v="299" actId="47"/>
        <pc:sldMkLst>
          <pc:docMk/>
          <pc:sldMk cId="2468372520" sldId="1559"/>
        </pc:sldMkLst>
      </pc:sldChg>
      <pc:sldChg chg="del">
        <pc:chgData name="Willigen, R.F. van der (Rob)" userId="b43bdd62-7b82-48e9-86cd-c7c10e260c14" providerId="ADAL" clId="{56DFA0E7-0860-4137-9977-FAFA9E10D814}" dt="2023-10-09T14:37:06.638" v="299" actId="47"/>
        <pc:sldMkLst>
          <pc:docMk/>
          <pc:sldMk cId="2051879349" sldId="1569"/>
        </pc:sldMkLst>
      </pc:sldChg>
      <pc:sldChg chg="del">
        <pc:chgData name="Willigen, R.F. van der (Rob)" userId="b43bdd62-7b82-48e9-86cd-c7c10e260c14" providerId="ADAL" clId="{56DFA0E7-0860-4137-9977-FAFA9E10D814}" dt="2023-10-09T14:37:06.638" v="299" actId="47"/>
        <pc:sldMkLst>
          <pc:docMk/>
          <pc:sldMk cId="341699425" sldId="1575"/>
        </pc:sldMkLst>
      </pc:sldChg>
      <pc:sldChg chg="del">
        <pc:chgData name="Willigen, R.F. van der (Rob)" userId="b43bdd62-7b82-48e9-86cd-c7c10e260c14" providerId="ADAL" clId="{56DFA0E7-0860-4137-9977-FAFA9E10D814}" dt="2023-10-09T14:37:06.638" v="299" actId="47"/>
        <pc:sldMkLst>
          <pc:docMk/>
          <pc:sldMk cId="2544793323" sldId="1681"/>
        </pc:sldMkLst>
      </pc:sldChg>
      <pc:sldChg chg="del">
        <pc:chgData name="Willigen, R.F. van der (Rob)" userId="b43bdd62-7b82-48e9-86cd-c7c10e260c14" providerId="ADAL" clId="{56DFA0E7-0860-4137-9977-FAFA9E10D814}" dt="2023-10-09T14:37:06.638" v="299" actId="47"/>
        <pc:sldMkLst>
          <pc:docMk/>
          <pc:sldMk cId="1177767567" sldId="1696"/>
        </pc:sldMkLst>
      </pc:sldChg>
      <pc:sldChg chg="del">
        <pc:chgData name="Willigen, R.F. van der (Rob)" userId="b43bdd62-7b82-48e9-86cd-c7c10e260c14" providerId="ADAL" clId="{56DFA0E7-0860-4137-9977-FAFA9E10D814}" dt="2023-10-09T14:18:13.603" v="60" actId="47"/>
        <pc:sldMkLst>
          <pc:docMk/>
          <pc:sldMk cId="3664189876" sldId="1755"/>
        </pc:sldMkLst>
      </pc:sldChg>
      <pc:sldChg chg="del">
        <pc:chgData name="Willigen, R.F. van der (Rob)" userId="b43bdd62-7b82-48e9-86cd-c7c10e260c14" providerId="ADAL" clId="{56DFA0E7-0860-4137-9977-FAFA9E10D814}" dt="2023-10-09T14:37:06.638" v="299" actId="47"/>
        <pc:sldMkLst>
          <pc:docMk/>
          <pc:sldMk cId="2091609229" sldId="1756"/>
        </pc:sldMkLst>
      </pc:sldChg>
      <pc:sldChg chg="del">
        <pc:chgData name="Willigen, R.F. van der (Rob)" userId="b43bdd62-7b82-48e9-86cd-c7c10e260c14" providerId="ADAL" clId="{56DFA0E7-0860-4137-9977-FAFA9E10D814}" dt="2023-10-09T14:37:06.638" v="299" actId="47"/>
        <pc:sldMkLst>
          <pc:docMk/>
          <pc:sldMk cId="743083392" sldId="1758"/>
        </pc:sldMkLst>
      </pc:sldChg>
      <pc:sldChg chg="del">
        <pc:chgData name="Willigen, R.F. van der (Rob)" userId="b43bdd62-7b82-48e9-86cd-c7c10e260c14" providerId="ADAL" clId="{56DFA0E7-0860-4137-9977-FAFA9E10D814}" dt="2023-10-09T14:37:06.638" v="299" actId="47"/>
        <pc:sldMkLst>
          <pc:docMk/>
          <pc:sldMk cId="1850199346" sldId="1762"/>
        </pc:sldMkLst>
      </pc:sldChg>
      <pc:sldChg chg="del">
        <pc:chgData name="Willigen, R.F. van der (Rob)" userId="b43bdd62-7b82-48e9-86cd-c7c10e260c14" providerId="ADAL" clId="{56DFA0E7-0860-4137-9977-FAFA9E10D814}" dt="2023-10-09T14:37:06.638" v="299" actId="47"/>
        <pc:sldMkLst>
          <pc:docMk/>
          <pc:sldMk cId="1323847348" sldId="1765"/>
        </pc:sldMkLst>
      </pc:sldChg>
      <pc:sldChg chg="del">
        <pc:chgData name="Willigen, R.F. van der (Rob)" userId="b43bdd62-7b82-48e9-86cd-c7c10e260c14" providerId="ADAL" clId="{56DFA0E7-0860-4137-9977-FAFA9E10D814}" dt="2023-10-09T14:37:06.638" v="299" actId="47"/>
        <pc:sldMkLst>
          <pc:docMk/>
          <pc:sldMk cId="1325821896" sldId="1766"/>
        </pc:sldMkLst>
      </pc:sldChg>
      <pc:sldChg chg="del">
        <pc:chgData name="Willigen, R.F. van der (Rob)" userId="b43bdd62-7b82-48e9-86cd-c7c10e260c14" providerId="ADAL" clId="{56DFA0E7-0860-4137-9977-FAFA9E10D814}" dt="2023-10-09T14:37:06.638" v="299" actId="47"/>
        <pc:sldMkLst>
          <pc:docMk/>
          <pc:sldMk cId="0" sldId="1772"/>
        </pc:sldMkLst>
      </pc:sldChg>
      <pc:sldChg chg="del">
        <pc:chgData name="Willigen, R.F. van der (Rob)" userId="b43bdd62-7b82-48e9-86cd-c7c10e260c14" providerId="ADAL" clId="{56DFA0E7-0860-4137-9977-FAFA9E10D814}" dt="2023-10-09T14:37:06.638" v="299" actId="47"/>
        <pc:sldMkLst>
          <pc:docMk/>
          <pc:sldMk cId="3504408622" sldId="1774"/>
        </pc:sldMkLst>
      </pc:sldChg>
      <pc:sldChg chg="del">
        <pc:chgData name="Willigen, R.F. van der (Rob)" userId="b43bdd62-7b82-48e9-86cd-c7c10e260c14" providerId="ADAL" clId="{56DFA0E7-0860-4137-9977-FAFA9E10D814}" dt="2023-10-09T14:37:06.638" v="299" actId="47"/>
        <pc:sldMkLst>
          <pc:docMk/>
          <pc:sldMk cId="2788515174" sldId="1776"/>
        </pc:sldMkLst>
      </pc:sldChg>
      <pc:sldChg chg="del">
        <pc:chgData name="Willigen, R.F. van der (Rob)" userId="b43bdd62-7b82-48e9-86cd-c7c10e260c14" providerId="ADAL" clId="{56DFA0E7-0860-4137-9977-FAFA9E10D814}" dt="2023-10-09T14:37:06.638" v="299" actId="47"/>
        <pc:sldMkLst>
          <pc:docMk/>
          <pc:sldMk cId="1001923888" sldId="1802"/>
        </pc:sldMkLst>
      </pc:sldChg>
      <pc:sldChg chg="del">
        <pc:chgData name="Willigen, R.F. van der (Rob)" userId="b43bdd62-7b82-48e9-86cd-c7c10e260c14" providerId="ADAL" clId="{56DFA0E7-0860-4137-9977-FAFA9E10D814}" dt="2023-10-09T14:37:06.638" v="299" actId="47"/>
        <pc:sldMkLst>
          <pc:docMk/>
          <pc:sldMk cId="2911345598" sldId="1804"/>
        </pc:sldMkLst>
      </pc:sldChg>
      <pc:sldChg chg="del">
        <pc:chgData name="Willigen, R.F. van der (Rob)" userId="b43bdd62-7b82-48e9-86cd-c7c10e260c14" providerId="ADAL" clId="{56DFA0E7-0860-4137-9977-FAFA9E10D814}" dt="2023-10-09T14:37:06.638" v="299" actId="47"/>
        <pc:sldMkLst>
          <pc:docMk/>
          <pc:sldMk cId="4236726269" sldId="1807"/>
        </pc:sldMkLst>
      </pc:sldChg>
      <pc:sldChg chg="del">
        <pc:chgData name="Willigen, R.F. van der (Rob)" userId="b43bdd62-7b82-48e9-86cd-c7c10e260c14" providerId="ADAL" clId="{56DFA0E7-0860-4137-9977-FAFA9E10D814}" dt="2023-10-09T14:18:13.603" v="60" actId="47"/>
        <pc:sldMkLst>
          <pc:docMk/>
          <pc:sldMk cId="1420011013" sldId="1808"/>
        </pc:sldMkLst>
      </pc:sldChg>
      <pc:sldChg chg="del">
        <pc:chgData name="Willigen, R.F. van der (Rob)" userId="b43bdd62-7b82-48e9-86cd-c7c10e260c14" providerId="ADAL" clId="{56DFA0E7-0860-4137-9977-FAFA9E10D814}" dt="2023-10-09T14:37:06.638" v="299" actId="47"/>
        <pc:sldMkLst>
          <pc:docMk/>
          <pc:sldMk cId="3474650496" sldId="1813"/>
        </pc:sldMkLst>
      </pc:sldChg>
      <pc:sldChg chg="del">
        <pc:chgData name="Willigen, R.F. van der (Rob)" userId="b43bdd62-7b82-48e9-86cd-c7c10e260c14" providerId="ADAL" clId="{56DFA0E7-0860-4137-9977-FAFA9E10D814}" dt="2023-10-09T14:37:06.638" v="299" actId="47"/>
        <pc:sldMkLst>
          <pc:docMk/>
          <pc:sldMk cId="3004435871" sldId="1815"/>
        </pc:sldMkLst>
      </pc:sldChg>
      <pc:sldChg chg="del">
        <pc:chgData name="Willigen, R.F. van der (Rob)" userId="b43bdd62-7b82-48e9-86cd-c7c10e260c14" providerId="ADAL" clId="{56DFA0E7-0860-4137-9977-FAFA9E10D814}" dt="2023-10-09T14:37:06.638" v="299" actId="47"/>
        <pc:sldMkLst>
          <pc:docMk/>
          <pc:sldMk cId="1194239553" sldId="1816"/>
        </pc:sldMkLst>
      </pc:sldChg>
      <pc:sldChg chg="del">
        <pc:chgData name="Willigen, R.F. van der (Rob)" userId="b43bdd62-7b82-48e9-86cd-c7c10e260c14" providerId="ADAL" clId="{56DFA0E7-0860-4137-9977-FAFA9E10D814}" dt="2023-10-09T14:37:06.638" v="299" actId="47"/>
        <pc:sldMkLst>
          <pc:docMk/>
          <pc:sldMk cId="2946278478" sldId="1819"/>
        </pc:sldMkLst>
      </pc:sldChg>
      <pc:sldChg chg="del">
        <pc:chgData name="Willigen, R.F. van der (Rob)" userId="b43bdd62-7b82-48e9-86cd-c7c10e260c14" providerId="ADAL" clId="{56DFA0E7-0860-4137-9977-FAFA9E10D814}" dt="2023-10-09T14:37:06.638" v="299" actId="47"/>
        <pc:sldMkLst>
          <pc:docMk/>
          <pc:sldMk cId="3644028880" sldId="1822"/>
        </pc:sldMkLst>
      </pc:sldChg>
      <pc:sldChg chg="del">
        <pc:chgData name="Willigen, R.F. van der (Rob)" userId="b43bdd62-7b82-48e9-86cd-c7c10e260c14" providerId="ADAL" clId="{56DFA0E7-0860-4137-9977-FAFA9E10D814}" dt="2023-10-09T14:37:06.638" v="299" actId="47"/>
        <pc:sldMkLst>
          <pc:docMk/>
          <pc:sldMk cId="2687373036" sldId="1823"/>
        </pc:sldMkLst>
      </pc:sldChg>
      <pc:sldChg chg="del">
        <pc:chgData name="Willigen, R.F. van der (Rob)" userId="b43bdd62-7b82-48e9-86cd-c7c10e260c14" providerId="ADAL" clId="{56DFA0E7-0860-4137-9977-FAFA9E10D814}" dt="2023-10-09T14:37:06.638" v="299" actId="47"/>
        <pc:sldMkLst>
          <pc:docMk/>
          <pc:sldMk cId="2215838877" sldId="1825"/>
        </pc:sldMkLst>
      </pc:sldChg>
      <pc:sldChg chg="del">
        <pc:chgData name="Willigen, R.F. van der (Rob)" userId="b43bdd62-7b82-48e9-86cd-c7c10e260c14" providerId="ADAL" clId="{56DFA0E7-0860-4137-9977-FAFA9E10D814}" dt="2023-10-09T14:37:06.638" v="299" actId="47"/>
        <pc:sldMkLst>
          <pc:docMk/>
          <pc:sldMk cId="2737546777" sldId="1826"/>
        </pc:sldMkLst>
      </pc:sldChg>
      <pc:sldChg chg="del">
        <pc:chgData name="Willigen, R.F. van der (Rob)" userId="b43bdd62-7b82-48e9-86cd-c7c10e260c14" providerId="ADAL" clId="{56DFA0E7-0860-4137-9977-FAFA9E10D814}" dt="2023-10-09T14:37:06.638" v="299" actId="47"/>
        <pc:sldMkLst>
          <pc:docMk/>
          <pc:sldMk cId="2093842651" sldId="1827"/>
        </pc:sldMkLst>
      </pc:sldChg>
      <pc:sldChg chg="del">
        <pc:chgData name="Willigen, R.F. van der (Rob)" userId="b43bdd62-7b82-48e9-86cd-c7c10e260c14" providerId="ADAL" clId="{56DFA0E7-0860-4137-9977-FAFA9E10D814}" dt="2023-10-09T14:37:06.638" v="299" actId="47"/>
        <pc:sldMkLst>
          <pc:docMk/>
          <pc:sldMk cId="1295076270" sldId="1829"/>
        </pc:sldMkLst>
      </pc:sldChg>
      <pc:sldChg chg="del">
        <pc:chgData name="Willigen, R.F. van der (Rob)" userId="b43bdd62-7b82-48e9-86cd-c7c10e260c14" providerId="ADAL" clId="{56DFA0E7-0860-4137-9977-FAFA9E10D814}" dt="2023-10-09T14:37:06.638" v="299" actId="47"/>
        <pc:sldMkLst>
          <pc:docMk/>
          <pc:sldMk cId="3914364485" sldId="1835"/>
        </pc:sldMkLst>
      </pc:sldChg>
      <pc:sldChg chg="del">
        <pc:chgData name="Willigen, R.F. van der (Rob)" userId="b43bdd62-7b82-48e9-86cd-c7c10e260c14" providerId="ADAL" clId="{56DFA0E7-0860-4137-9977-FAFA9E10D814}" dt="2023-10-09T14:37:06.638" v="299" actId="47"/>
        <pc:sldMkLst>
          <pc:docMk/>
          <pc:sldMk cId="3385836418" sldId="1836"/>
        </pc:sldMkLst>
      </pc:sldChg>
      <pc:sldChg chg="del">
        <pc:chgData name="Willigen, R.F. van der (Rob)" userId="b43bdd62-7b82-48e9-86cd-c7c10e260c14" providerId="ADAL" clId="{56DFA0E7-0860-4137-9977-FAFA9E10D814}" dt="2023-10-09T14:37:06.638" v="299" actId="47"/>
        <pc:sldMkLst>
          <pc:docMk/>
          <pc:sldMk cId="1587906360" sldId="1838"/>
        </pc:sldMkLst>
      </pc:sldChg>
      <pc:sldChg chg="del">
        <pc:chgData name="Willigen, R.F. van der (Rob)" userId="b43bdd62-7b82-48e9-86cd-c7c10e260c14" providerId="ADAL" clId="{56DFA0E7-0860-4137-9977-FAFA9E10D814}" dt="2023-10-09T14:18:13.603" v="60" actId="47"/>
        <pc:sldMkLst>
          <pc:docMk/>
          <pc:sldMk cId="1996581022" sldId="1843"/>
        </pc:sldMkLst>
      </pc:sldChg>
      <pc:sldChg chg="del">
        <pc:chgData name="Willigen, R.F. van der (Rob)" userId="b43bdd62-7b82-48e9-86cd-c7c10e260c14" providerId="ADAL" clId="{56DFA0E7-0860-4137-9977-FAFA9E10D814}" dt="2023-10-09T14:37:06.638" v="299" actId="47"/>
        <pc:sldMkLst>
          <pc:docMk/>
          <pc:sldMk cId="3013206599" sldId="1844"/>
        </pc:sldMkLst>
      </pc:sldChg>
      <pc:sldChg chg="del">
        <pc:chgData name="Willigen, R.F. van der (Rob)" userId="b43bdd62-7b82-48e9-86cd-c7c10e260c14" providerId="ADAL" clId="{56DFA0E7-0860-4137-9977-FAFA9E10D814}" dt="2023-10-09T14:37:06.638" v="299" actId="47"/>
        <pc:sldMkLst>
          <pc:docMk/>
          <pc:sldMk cId="2996349909" sldId="1852"/>
        </pc:sldMkLst>
      </pc:sldChg>
      <pc:sldChg chg="del">
        <pc:chgData name="Willigen, R.F. van der (Rob)" userId="b43bdd62-7b82-48e9-86cd-c7c10e260c14" providerId="ADAL" clId="{56DFA0E7-0860-4137-9977-FAFA9E10D814}" dt="2023-10-09T14:18:13.603" v="60" actId="47"/>
        <pc:sldMkLst>
          <pc:docMk/>
          <pc:sldMk cId="3383941292" sldId="1860"/>
        </pc:sldMkLst>
      </pc:sldChg>
      <pc:sldChg chg="addSp delSp modSp add del mod">
        <pc:chgData name="Willigen, R.F. van der (Rob)" userId="b43bdd62-7b82-48e9-86cd-c7c10e260c14" providerId="ADAL" clId="{56DFA0E7-0860-4137-9977-FAFA9E10D814}" dt="2023-10-09T17:36:33.572" v="1633" actId="1076"/>
        <pc:sldMkLst>
          <pc:docMk/>
          <pc:sldMk cId="3780641136" sldId="1861"/>
        </pc:sldMkLst>
        <pc:spChg chg="del mod">
          <ac:chgData name="Willigen, R.F. van der (Rob)" userId="b43bdd62-7b82-48e9-86cd-c7c10e260c14" providerId="ADAL" clId="{56DFA0E7-0860-4137-9977-FAFA9E10D814}" dt="2023-10-09T15:28:04.880" v="954"/>
          <ac:spMkLst>
            <pc:docMk/>
            <pc:sldMk cId="3780641136" sldId="1861"/>
            <ac:spMk id="2" creationId="{00000000-0000-0000-0000-000000000000}"/>
          </ac:spMkLst>
        </pc:spChg>
        <pc:spChg chg="add del mod">
          <ac:chgData name="Willigen, R.F. van der (Rob)" userId="b43bdd62-7b82-48e9-86cd-c7c10e260c14" providerId="ADAL" clId="{56DFA0E7-0860-4137-9977-FAFA9E10D814}" dt="2023-10-09T15:16:57.512" v="667" actId="478"/>
          <ac:spMkLst>
            <pc:docMk/>
            <pc:sldMk cId="3780641136" sldId="1861"/>
            <ac:spMk id="3" creationId="{056064D6-E15F-16D1-1892-62AD00E23EBE}"/>
          </ac:spMkLst>
        </pc:spChg>
        <pc:spChg chg="mod">
          <ac:chgData name="Willigen, R.F. van der (Rob)" userId="b43bdd62-7b82-48e9-86cd-c7c10e260c14" providerId="ADAL" clId="{56DFA0E7-0860-4137-9977-FAFA9E10D814}" dt="2023-10-09T15:16:53.781" v="666"/>
          <ac:spMkLst>
            <pc:docMk/>
            <pc:sldMk cId="3780641136" sldId="1861"/>
            <ac:spMk id="6" creationId="{2C4CEA34-D2AA-A51E-462B-4A575315B279}"/>
          </ac:spMkLst>
        </pc:spChg>
        <pc:spChg chg="mod">
          <ac:chgData name="Willigen, R.F. van der (Rob)" userId="b43bdd62-7b82-48e9-86cd-c7c10e260c14" providerId="ADAL" clId="{56DFA0E7-0860-4137-9977-FAFA9E10D814}" dt="2023-10-09T15:16:53.781" v="666"/>
          <ac:spMkLst>
            <pc:docMk/>
            <pc:sldMk cId="3780641136" sldId="1861"/>
            <ac:spMk id="7" creationId="{9C665F27-3002-C681-8DAE-B96CB89CE28B}"/>
          </ac:spMkLst>
        </pc:spChg>
        <pc:spChg chg="add del mod">
          <ac:chgData name="Willigen, R.F. van der (Rob)" userId="b43bdd62-7b82-48e9-86cd-c7c10e260c14" providerId="ADAL" clId="{56DFA0E7-0860-4137-9977-FAFA9E10D814}" dt="2023-10-09T17:35:48.151" v="1622" actId="478"/>
          <ac:spMkLst>
            <pc:docMk/>
            <pc:sldMk cId="3780641136" sldId="1861"/>
            <ac:spMk id="8" creationId="{0D501CA2-5363-7349-A6FD-BF7678EE2552}"/>
          </ac:spMkLst>
        </pc:spChg>
        <pc:spChg chg="add del mod">
          <ac:chgData name="Willigen, R.F. van der (Rob)" userId="b43bdd62-7b82-48e9-86cd-c7c10e260c14" providerId="ADAL" clId="{56DFA0E7-0860-4137-9977-FAFA9E10D814}" dt="2023-10-09T17:35:54.426" v="1624" actId="478"/>
          <ac:spMkLst>
            <pc:docMk/>
            <pc:sldMk cId="3780641136" sldId="1861"/>
            <ac:spMk id="10" creationId="{6C58FA97-DE2F-11CA-BBFA-773BB1C4B442}"/>
          </ac:spMkLst>
        </pc:spChg>
        <pc:spChg chg="add del mod">
          <ac:chgData name="Willigen, R.F. van der (Rob)" userId="b43bdd62-7b82-48e9-86cd-c7c10e260c14" providerId="ADAL" clId="{56DFA0E7-0860-4137-9977-FAFA9E10D814}" dt="2023-10-09T15:28:50.968" v="964" actId="478"/>
          <ac:spMkLst>
            <pc:docMk/>
            <pc:sldMk cId="3780641136" sldId="1861"/>
            <ac:spMk id="11" creationId="{8582BF32-B885-1FA7-8C38-38C08A7E6ADE}"/>
          </ac:spMkLst>
        </pc:spChg>
        <pc:spChg chg="add mod">
          <ac:chgData name="Willigen, R.F. van der (Rob)" userId="b43bdd62-7b82-48e9-86cd-c7c10e260c14" providerId="ADAL" clId="{56DFA0E7-0860-4137-9977-FAFA9E10D814}" dt="2023-10-09T15:28:37.718" v="961" actId="207"/>
          <ac:spMkLst>
            <pc:docMk/>
            <pc:sldMk cId="3780641136" sldId="1861"/>
            <ac:spMk id="13" creationId="{559B3AE0-B68F-A77A-A2E2-0C37010A8895}"/>
          </ac:spMkLst>
        </pc:spChg>
        <pc:spChg chg="add mod">
          <ac:chgData name="Willigen, R.F. van der (Rob)" userId="b43bdd62-7b82-48e9-86cd-c7c10e260c14" providerId="ADAL" clId="{56DFA0E7-0860-4137-9977-FAFA9E10D814}" dt="2023-10-09T17:36:33.572" v="1633" actId="1076"/>
          <ac:spMkLst>
            <pc:docMk/>
            <pc:sldMk cId="3780641136" sldId="1861"/>
            <ac:spMk id="15" creationId="{27B893C2-0776-A239-54B9-1DF492841441}"/>
          </ac:spMkLst>
        </pc:spChg>
        <pc:spChg chg="add del mod">
          <ac:chgData name="Willigen, R.F. van der (Rob)" userId="b43bdd62-7b82-48e9-86cd-c7c10e260c14" providerId="ADAL" clId="{56DFA0E7-0860-4137-9977-FAFA9E10D814}" dt="2023-10-09T17:35:54.426" v="1624" actId="478"/>
          <ac:spMkLst>
            <pc:docMk/>
            <pc:sldMk cId="3780641136" sldId="1861"/>
            <ac:spMk id="17" creationId="{FBEB7A31-B890-3489-ADC8-1E1D55071DD3}"/>
          </ac:spMkLst>
        </pc:spChg>
        <pc:grpChg chg="add del mod">
          <ac:chgData name="Willigen, R.F. van der (Rob)" userId="b43bdd62-7b82-48e9-86cd-c7c10e260c14" providerId="ADAL" clId="{56DFA0E7-0860-4137-9977-FAFA9E10D814}" dt="2023-10-09T17:35:49.439" v="1623" actId="478"/>
          <ac:grpSpMkLst>
            <pc:docMk/>
            <pc:sldMk cId="3780641136" sldId="1861"/>
            <ac:grpSpMk id="5" creationId="{69F7EAA1-6FF0-C2AC-2305-6C339B66DFD6}"/>
          </ac:grpSpMkLst>
        </pc:grpChg>
        <pc:picChg chg="add del mod">
          <ac:chgData name="Willigen, R.F. van der (Rob)" userId="b43bdd62-7b82-48e9-86cd-c7c10e260c14" providerId="ADAL" clId="{56DFA0E7-0860-4137-9977-FAFA9E10D814}" dt="2023-10-09T16:31:48.910" v="1100" actId="21"/>
          <ac:picMkLst>
            <pc:docMk/>
            <pc:sldMk cId="3780641136" sldId="1861"/>
            <ac:picMk id="6146" creationId="{7678BB0A-E10D-BB43-7E64-54C4D570A51C}"/>
          </ac:picMkLst>
        </pc:picChg>
      </pc:sldChg>
      <pc:sldChg chg="add del">
        <pc:chgData name="Willigen, R.F. van der (Rob)" userId="b43bdd62-7b82-48e9-86cd-c7c10e260c14" providerId="ADAL" clId="{56DFA0E7-0860-4137-9977-FAFA9E10D814}" dt="2023-10-09T15:48:48.162" v="1068"/>
        <pc:sldMkLst>
          <pc:docMk/>
          <pc:sldMk cId="2997912226" sldId="1864"/>
        </pc:sldMkLst>
      </pc:sldChg>
      <pc:sldChg chg="del">
        <pc:chgData name="Willigen, R.F. van der (Rob)" userId="b43bdd62-7b82-48e9-86cd-c7c10e260c14" providerId="ADAL" clId="{56DFA0E7-0860-4137-9977-FAFA9E10D814}" dt="2023-10-09T14:37:06.638" v="299" actId="47"/>
        <pc:sldMkLst>
          <pc:docMk/>
          <pc:sldMk cId="3609960632" sldId="1869"/>
        </pc:sldMkLst>
      </pc:sldChg>
      <pc:sldChg chg="del">
        <pc:chgData name="Willigen, R.F. van der (Rob)" userId="b43bdd62-7b82-48e9-86cd-c7c10e260c14" providerId="ADAL" clId="{56DFA0E7-0860-4137-9977-FAFA9E10D814}" dt="2023-10-09T14:37:06.638" v="299" actId="47"/>
        <pc:sldMkLst>
          <pc:docMk/>
          <pc:sldMk cId="3324773316" sldId="1870"/>
        </pc:sldMkLst>
      </pc:sldChg>
      <pc:sldChg chg="del">
        <pc:chgData name="Willigen, R.F. van der (Rob)" userId="b43bdd62-7b82-48e9-86cd-c7c10e260c14" providerId="ADAL" clId="{56DFA0E7-0860-4137-9977-FAFA9E10D814}" dt="2023-10-09T14:37:06.638" v="299" actId="47"/>
        <pc:sldMkLst>
          <pc:docMk/>
          <pc:sldMk cId="2980211802" sldId="1871"/>
        </pc:sldMkLst>
      </pc:sldChg>
      <pc:sldChg chg="del">
        <pc:chgData name="Willigen, R.F. van der (Rob)" userId="b43bdd62-7b82-48e9-86cd-c7c10e260c14" providerId="ADAL" clId="{56DFA0E7-0860-4137-9977-FAFA9E10D814}" dt="2023-10-09T14:37:06.638" v="299" actId="47"/>
        <pc:sldMkLst>
          <pc:docMk/>
          <pc:sldMk cId="3726243270" sldId="1873"/>
        </pc:sldMkLst>
      </pc:sldChg>
      <pc:sldChg chg="del">
        <pc:chgData name="Willigen, R.F. van der (Rob)" userId="b43bdd62-7b82-48e9-86cd-c7c10e260c14" providerId="ADAL" clId="{56DFA0E7-0860-4137-9977-FAFA9E10D814}" dt="2023-10-09T14:37:06.638" v="299" actId="47"/>
        <pc:sldMkLst>
          <pc:docMk/>
          <pc:sldMk cId="2457018506" sldId="1875"/>
        </pc:sldMkLst>
      </pc:sldChg>
      <pc:sldChg chg="del">
        <pc:chgData name="Willigen, R.F. van der (Rob)" userId="b43bdd62-7b82-48e9-86cd-c7c10e260c14" providerId="ADAL" clId="{56DFA0E7-0860-4137-9977-FAFA9E10D814}" dt="2023-10-09T14:37:06.638" v="299" actId="47"/>
        <pc:sldMkLst>
          <pc:docMk/>
          <pc:sldMk cId="4098200422" sldId="1877"/>
        </pc:sldMkLst>
      </pc:sldChg>
      <pc:sldChg chg="del">
        <pc:chgData name="Willigen, R.F. van der (Rob)" userId="b43bdd62-7b82-48e9-86cd-c7c10e260c14" providerId="ADAL" clId="{56DFA0E7-0860-4137-9977-FAFA9E10D814}" dt="2023-10-09T14:37:06.638" v="299" actId="47"/>
        <pc:sldMkLst>
          <pc:docMk/>
          <pc:sldMk cId="3094548638" sldId="1878"/>
        </pc:sldMkLst>
      </pc:sldChg>
      <pc:sldChg chg="del">
        <pc:chgData name="Willigen, R.F. van der (Rob)" userId="b43bdd62-7b82-48e9-86cd-c7c10e260c14" providerId="ADAL" clId="{56DFA0E7-0860-4137-9977-FAFA9E10D814}" dt="2023-10-09T14:37:06.638" v="299" actId="47"/>
        <pc:sldMkLst>
          <pc:docMk/>
          <pc:sldMk cId="3015735362" sldId="1884"/>
        </pc:sldMkLst>
      </pc:sldChg>
      <pc:sldChg chg="addSp delSp modSp del mod ord">
        <pc:chgData name="Willigen, R.F. van der (Rob)" userId="b43bdd62-7b82-48e9-86cd-c7c10e260c14" providerId="ADAL" clId="{56DFA0E7-0860-4137-9977-FAFA9E10D814}" dt="2023-10-09T14:37:06.638" v="299" actId="47"/>
        <pc:sldMkLst>
          <pc:docMk/>
          <pc:sldMk cId="326252881" sldId="1887"/>
        </pc:sldMkLst>
        <pc:spChg chg="add mod">
          <ac:chgData name="Willigen, R.F. van der (Rob)" userId="b43bdd62-7b82-48e9-86cd-c7c10e260c14" providerId="ADAL" clId="{56DFA0E7-0860-4137-9977-FAFA9E10D814}" dt="2023-10-09T14:23:47.300" v="162"/>
          <ac:spMkLst>
            <pc:docMk/>
            <pc:sldMk cId="326252881" sldId="1887"/>
            <ac:spMk id="2" creationId="{8D965145-BD6C-11FD-A617-F4E99EB70090}"/>
          </ac:spMkLst>
        </pc:spChg>
        <pc:spChg chg="del mod">
          <ac:chgData name="Willigen, R.F. van der (Rob)" userId="b43bdd62-7b82-48e9-86cd-c7c10e260c14" providerId="ADAL" clId="{56DFA0E7-0860-4137-9977-FAFA9E10D814}" dt="2023-10-09T14:23:23.982" v="161" actId="478"/>
          <ac:spMkLst>
            <pc:docMk/>
            <pc:sldMk cId="326252881" sldId="1887"/>
            <ac:spMk id="8" creationId="{00000000-0000-0000-0000-000000000000}"/>
          </ac:spMkLst>
        </pc:spChg>
        <pc:grpChg chg="del">
          <ac:chgData name="Willigen, R.F. van der (Rob)" userId="b43bdd62-7b82-48e9-86cd-c7c10e260c14" providerId="ADAL" clId="{56DFA0E7-0860-4137-9977-FAFA9E10D814}" dt="2023-10-09T14:23:23.982" v="161" actId="478"/>
          <ac:grpSpMkLst>
            <pc:docMk/>
            <pc:sldMk cId="326252881" sldId="1887"/>
            <ac:grpSpMk id="4" creationId="{00000000-0000-0000-0000-000000000000}"/>
          </ac:grpSpMkLst>
        </pc:grpChg>
      </pc:sldChg>
      <pc:sldChg chg="del">
        <pc:chgData name="Willigen, R.F. van der (Rob)" userId="b43bdd62-7b82-48e9-86cd-c7c10e260c14" providerId="ADAL" clId="{56DFA0E7-0860-4137-9977-FAFA9E10D814}" dt="2023-10-09T14:37:06.638" v="299" actId="47"/>
        <pc:sldMkLst>
          <pc:docMk/>
          <pc:sldMk cId="660057771" sldId="1891"/>
        </pc:sldMkLst>
      </pc:sldChg>
      <pc:sldChg chg="del">
        <pc:chgData name="Willigen, R.F. van der (Rob)" userId="b43bdd62-7b82-48e9-86cd-c7c10e260c14" providerId="ADAL" clId="{56DFA0E7-0860-4137-9977-FAFA9E10D814}" dt="2023-10-09T14:37:06.638" v="299" actId="47"/>
        <pc:sldMkLst>
          <pc:docMk/>
          <pc:sldMk cId="1059710500" sldId="1892"/>
        </pc:sldMkLst>
      </pc:sldChg>
      <pc:sldChg chg="del">
        <pc:chgData name="Willigen, R.F. van der (Rob)" userId="b43bdd62-7b82-48e9-86cd-c7c10e260c14" providerId="ADAL" clId="{56DFA0E7-0860-4137-9977-FAFA9E10D814}" dt="2023-10-09T14:37:06.638" v="299" actId="47"/>
        <pc:sldMkLst>
          <pc:docMk/>
          <pc:sldMk cId="37495403" sldId="1896"/>
        </pc:sldMkLst>
      </pc:sldChg>
      <pc:sldChg chg="del">
        <pc:chgData name="Willigen, R.F. van der (Rob)" userId="b43bdd62-7b82-48e9-86cd-c7c10e260c14" providerId="ADAL" clId="{56DFA0E7-0860-4137-9977-FAFA9E10D814}" dt="2023-10-09T14:37:06.638" v="299" actId="47"/>
        <pc:sldMkLst>
          <pc:docMk/>
          <pc:sldMk cId="2823409335" sldId="1897"/>
        </pc:sldMkLst>
      </pc:sldChg>
      <pc:sldChg chg="del">
        <pc:chgData name="Willigen, R.F. van der (Rob)" userId="b43bdd62-7b82-48e9-86cd-c7c10e260c14" providerId="ADAL" clId="{56DFA0E7-0860-4137-9977-FAFA9E10D814}" dt="2023-10-09T14:37:06.638" v="299" actId="47"/>
        <pc:sldMkLst>
          <pc:docMk/>
          <pc:sldMk cId="3458380819" sldId="1898"/>
        </pc:sldMkLst>
      </pc:sldChg>
      <pc:sldChg chg="del">
        <pc:chgData name="Willigen, R.F. van der (Rob)" userId="b43bdd62-7b82-48e9-86cd-c7c10e260c14" providerId="ADAL" clId="{56DFA0E7-0860-4137-9977-FAFA9E10D814}" dt="2023-10-09T14:37:06.638" v="299" actId="47"/>
        <pc:sldMkLst>
          <pc:docMk/>
          <pc:sldMk cId="217844564" sldId="1900"/>
        </pc:sldMkLst>
      </pc:sldChg>
      <pc:sldChg chg="del">
        <pc:chgData name="Willigen, R.F. van der (Rob)" userId="b43bdd62-7b82-48e9-86cd-c7c10e260c14" providerId="ADAL" clId="{56DFA0E7-0860-4137-9977-FAFA9E10D814}" dt="2023-10-09T14:37:06.638" v="299" actId="47"/>
        <pc:sldMkLst>
          <pc:docMk/>
          <pc:sldMk cId="2557362059" sldId="1901"/>
        </pc:sldMkLst>
      </pc:sldChg>
      <pc:sldChg chg="del">
        <pc:chgData name="Willigen, R.F. van der (Rob)" userId="b43bdd62-7b82-48e9-86cd-c7c10e260c14" providerId="ADAL" clId="{56DFA0E7-0860-4137-9977-FAFA9E10D814}" dt="2023-10-09T14:37:06.638" v="299" actId="47"/>
        <pc:sldMkLst>
          <pc:docMk/>
          <pc:sldMk cId="64678054" sldId="1903"/>
        </pc:sldMkLst>
      </pc:sldChg>
      <pc:sldChg chg="del">
        <pc:chgData name="Willigen, R.F. van der (Rob)" userId="b43bdd62-7b82-48e9-86cd-c7c10e260c14" providerId="ADAL" clId="{56DFA0E7-0860-4137-9977-FAFA9E10D814}" dt="2023-10-09T14:37:06.638" v="299" actId="47"/>
        <pc:sldMkLst>
          <pc:docMk/>
          <pc:sldMk cId="3295690303" sldId="1904"/>
        </pc:sldMkLst>
      </pc:sldChg>
      <pc:sldChg chg="add del">
        <pc:chgData name="Willigen, R.F. van der (Rob)" userId="b43bdd62-7b82-48e9-86cd-c7c10e260c14" providerId="ADAL" clId="{56DFA0E7-0860-4137-9977-FAFA9E10D814}" dt="2023-10-09T17:29:08.874" v="1571"/>
        <pc:sldMkLst>
          <pc:docMk/>
          <pc:sldMk cId="3590690114" sldId="1907"/>
        </pc:sldMkLst>
      </pc:sldChg>
      <pc:sldChg chg="del">
        <pc:chgData name="Willigen, R.F. van der (Rob)" userId="b43bdd62-7b82-48e9-86cd-c7c10e260c14" providerId="ADAL" clId="{56DFA0E7-0860-4137-9977-FAFA9E10D814}" dt="2023-10-09T14:37:06.638" v="299" actId="47"/>
        <pc:sldMkLst>
          <pc:docMk/>
          <pc:sldMk cId="938264111" sldId="1908"/>
        </pc:sldMkLst>
      </pc:sldChg>
      <pc:sldChg chg="del">
        <pc:chgData name="Willigen, R.F. van der (Rob)" userId="b43bdd62-7b82-48e9-86cd-c7c10e260c14" providerId="ADAL" clId="{56DFA0E7-0860-4137-9977-FAFA9E10D814}" dt="2023-10-09T14:37:06.638" v="299" actId="47"/>
        <pc:sldMkLst>
          <pc:docMk/>
          <pc:sldMk cId="599922303" sldId="1910"/>
        </pc:sldMkLst>
      </pc:sldChg>
      <pc:sldChg chg="del">
        <pc:chgData name="Willigen, R.F. van der (Rob)" userId="b43bdd62-7b82-48e9-86cd-c7c10e260c14" providerId="ADAL" clId="{56DFA0E7-0860-4137-9977-FAFA9E10D814}" dt="2023-10-09T14:37:06.638" v="299" actId="47"/>
        <pc:sldMkLst>
          <pc:docMk/>
          <pc:sldMk cId="1035005200" sldId="1911"/>
        </pc:sldMkLst>
      </pc:sldChg>
      <pc:sldChg chg="del">
        <pc:chgData name="Willigen, R.F. van der (Rob)" userId="b43bdd62-7b82-48e9-86cd-c7c10e260c14" providerId="ADAL" clId="{56DFA0E7-0860-4137-9977-FAFA9E10D814}" dt="2023-10-09T14:37:06.638" v="299" actId="47"/>
        <pc:sldMkLst>
          <pc:docMk/>
          <pc:sldMk cId="739956028" sldId="1912"/>
        </pc:sldMkLst>
      </pc:sldChg>
      <pc:sldChg chg="del">
        <pc:chgData name="Willigen, R.F. van der (Rob)" userId="b43bdd62-7b82-48e9-86cd-c7c10e260c14" providerId="ADAL" clId="{56DFA0E7-0860-4137-9977-FAFA9E10D814}" dt="2023-10-09T14:37:06.638" v="299" actId="47"/>
        <pc:sldMkLst>
          <pc:docMk/>
          <pc:sldMk cId="3597975272" sldId="1913"/>
        </pc:sldMkLst>
      </pc:sldChg>
      <pc:sldChg chg="del">
        <pc:chgData name="Willigen, R.F. van der (Rob)" userId="b43bdd62-7b82-48e9-86cd-c7c10e260c14" providerId="ADAL" clId="{56DFA0E7-0860-4137-9977-FAFA9E10D814}" dt="2023-10-09T14:37:06.638" v="299" actId="47"/>
        <pc:sldMkLst>
          <pc:docMk/>
          <pc:sldMk cId="2910613373" sldId="1914"/>
        </pc:sldMkLst>
      </pc:sldChg>
      <pc:sldChg chg="del">
        <pc:chgData name="Willigen, R.F. van der (Rob)" userId="b43bdd62-7b82-48e9-86cd-c7c10e260c14" providerId="ADAL" clId="{56DFA0E7-0860-4137-9977-FAFA9E10D814}" dt="2023-10-09T14:37:06.638" v="299" actId="47"/>
        <pc:sldMkLst>
          <pc:docMk/>
          <pc:sldMk cId="3405099017" sldId="1915"/>
        </pc:sldMkLst>
      </pc:sldChg>
      <pc:sldChg chg="del">
        <pc:chgData name="Willigen, R.F. van der (Rob)" userId="b43bdd62-7b82-48e9-86cd-c7c10e260c14" providerId="ADAL" clId="{56DFA0E7-0860-4137-9977-FAFA9E10D814}" dt="2023-10-09T14:37:06.638" v="299" actId="47"/>
        <pc:sldMkLst>
          <pc:docMk/>
          <pc:sldMk cId="1268587868" sldId="1916"/>
        </pc:sldMkLst>
      </pc:sldChg>
      <pc:sldChg chg="del">
        <pc:chgData name="Willigen, R.F. van der (Rob)" userId="b43bdd62-7b82-48e9-86cd-c7c10e260c14" providerId="ADAL" clId="{56DFA0E7-0860-4137-9977-FAFA9E10D814}" dt="2023-10-09T14:37:06.638" v="299" actId="47"/>
        <pc:sldMkLst>
          <pc:docMk/>
          <pc:sldMk cId="351465107" sldId="1917"/>
        </pc:sldMkLst>
      </pc:sldChg>
      <pc:sldChg chg="del">
        <pc:chgData name="Willigen, R.F. van der (Rob)" userId="b43bdd62-7b82-48e9-86cd-c7c10e260c14" providerId="ADAL" clId="{56DFA0E7-0860-4137-9977-FAFA9E10D814}" dt="2023-10-09T14:37:06.638" v="299" actId="47"/>
        <pc:sldMkLst>
          <pc:docMk/>
          <pc:sldMk cId="424001269" sldId="1918"/>
        </pc:sldMkLst>
      </pc:sldChg>
      <pc:sldChg chg="del">
        <pc:chgData name="Willigen, R.F. van der (Rob)" userId="b43bdd62-7b82-48e9-86cd-c7c10e260c14" providerId="ADAL" clId="{56DFA0E7-0860-4137-9977-FAFA9E10D814}" dt="2023-10-09T14:37:06.638" v="299" actId="47"/>
        <pc:sldMkLst>
          <pc:docMk/>
          <pc:sldMk cId="3981538841" sldId="1919"/>
        </pc:sldMkLst>
      </pc:sldChg>
      <pc:sldChg chg="del">
        <pc:chgData name="Willigen, R.F. van der (Rob)" userId="b43bdd62-7b82-48e9-86cd-c7c10e260c14" providerId="ADAL" clId="{56DFA0E7-0860-4137-9977-FAFA9E10D814}" dt="2023-10-09T14:37:06.638" v="299" actId="47"/>
        <pc:sldMkLst>
          <pc:docMk/>
          <pc:sldMk cId="3691354258" sldId="1920"/>
        </pc:sldMkLst>
      </pc:sldChg>
      <pc:sldChg chg="del">
        <pc:chgData name="Willigen, R.F. van der (Rob)" userId="b43bdd62-7b82-48e9-86cd-c7c10e260c14" providerId="ADAL" clId="{56DFA0E7-0860-4137-9977-FAFA9E10D814}" dt="2023-10-09T14:37:06.638" v="299" actId="47"/>
        <pc:sldMkLst>
          <pc:docMk/>
          <pc:sldMk cId="711703970" sldId="1922"/>
        </pc:sldMkLst>
      </pc:sldChg>
      <pc:sldChg chg="del">
        <pc:chgData name="Willigen, R.F. van der (Rob)" userId="b43bdd62-7b82-48e9-86cd-c7c10e260c14" providerId="ADAL" clId="{56DFA0E7-0860-4137-9977-FAFA9E10D814}" dt="2023-10-09T14:37:06.638" v="299" actId="47"/>
        <pc:sldMkLst>
          <pc:docMk/>
          <pc:sldMk cId="2104283748" sldId="1924"/>
        </pc:sldMkLst>
      </pc:sldChg>
      <pc:sldChg chg="del">
        <pc:chgData name="Willigen, R.F. van der (Rob)" userId="b43bdd62-7b82-48e9-86cd-c7c10e260c14" providerId="ADAL" clId="{56DFA0E7-0860-4137-9977-FAFA9E10D814}" dt="2023-10-09T14:37:06.638" v="299" actId="47"/>
        <pc:sldMkLst>
          <pc:docMk/>
          <pc:sldMk cId="1565320565" sldId="1925"/>
        </pc:sldMkLst>
      </pc:sldChg>
      <pc:sldChg chg="del">
        <pc:chgData name="Willigen, R.F. van der (Rob)" userId="b43bdd62-7b82-48e9-86cd-c7c10e260c14" providerId="ADAL" clId="{56DFA0E7-0860-4137-9977-FAFA9E10D814}" dt="2023-10-09T14:37:06.638" v="299" actId="47"/>
        <pc:sldMkLst>
          <pc:docMk/>
          <pc:sldMk cId="2632371200" sldId="1926"/>
        </pc:sldMkLst>
      </pc:sldChg>
      <pc:sldChg chg="del">
        <pc:chgData name="Willigen, R.F. van der (Rob)" userId="b43bdd62-7b82-48e9-86cd-c7c10e260c14" providerId="ADAL" clId="{56DFA0E7-0860-4137-9977-FAFA9E10D814}" dt="2023-10-09T14:37:06.638" v="299" actId="47"/>
        <pc:sldMkLst>
          <pc:docMk/>
          <pc:sldMk cId="64506238" sldId="1927"/>
        </pc:sldMkLst>
      </pc:sldChg>
      <pc:sldChg chg="del">
        <pc:chgData name="Willigen, R.F. van der (Rob)" userId="b43bdd62-7b82-48e9-86cd-c7c10e260c14" providerId="ADAL" clId="{56DFA0E7-0860-4137-9977-FAFA9E10D814}" dt="2023-10-09T14:37:06.638" v="299" actId="47"/>
        <pc:sldMkLst>
          <pc:docMk/>
          <pc:sldMk cId="772927971" sldId="1928"/>
        </pc:sldMkLst>
      </pc:sldChg>
      <pc:sldChg chg="del">
        <pc:chgData name="Willigen, R.F. van der (Rob)" userId="b43bdd62-7b82-48e9-86cd-c7c10e260c14" providerId="ADAL" clId="{56DFA0E7-0860-4137-9977-FAFA9E10D814}" dt="2023-10-09T14:37:06.638" v="299" actId="47"/>
        <pc:sldMkLst>
          <pc:docMk/>
          <pc:sldMk cId="2542261876" sldId="1929"/>
        </pc:sldMkLst>
      </pc:sldChg>
      <pc:sldChg chg="del">
        <pc:chgData name="Willigen, R.F. van der (Rob)" userId="b43bdd62-7b82-48e9-86cd-c7c10e260c14" providerId="ADAL" clId="{56DFA0E7-0860-4137-9977-FAFA9E10D814}" dt="2023-10-09T14:37:06.638" v="299" actId="47"/>
        <pc:sldMkLst>
          <pc:docMk/>
          <pc:sldMk cId="0" sldId="1930"/>
        </pc:sldMkLst>
      </pc:sldChg>
      <pc:sldChg chg="del">
        <pc:chgData name="Willigen, R.F. van der (Rob)" userId="b43bdd62-7b82-48e9-86cd-c7c10e260c14" providerId="ADAL" clId="{56DFA0E7-0860-4137-9977-FAFA9E10D814}" dt="2023-10-09T14:37:06.638" v="299" actId="47"/>
        <pc:sldMkLst>
          <pc:docMk/>
          <pc:sldMk cId="824482352" sldId="1931"/>
        </pc:sldMkLst>
      </pc:sldChg>
      <pc:sldChg chg="del">
        <pc:chgData name="Willigen, R.F. van der (Rob)" userId="b43bdd62-7b82-48e9-86cd-c7c10e260c14" providerId="ADAL" clId="{56DFA0E7-0860-4137-9977-FAFA9E10D814}" dt="2023-10-09T14:37:06.638" v="299" actId="47"/>
        <pc:sldMkLst>
          <pc:docMk/>
          <pc:sldMk cId="350491618" sldId="1932"/>
        </pc:sldMkLst>
      </pc:sldChg>
      <pc:sldChg chg="del">
        <pc:chgData name="Willigen, R.F. van der (Rob)" userId="b43bdd62-7b82-48e9-86cd-c7c10e260c14" providerId="ADAL" clId="{56DFA0E7-0860-4137-9977-FAFA9E10D814}" dt="2023-10-09T14:18:13.603" v="60" actId="47"/>
        <pc:sldMkLst>
          <pc:docMk/>
          <pc:sldMk cId="16820648" sldId="1933"/>
        </pc:sldMkLst>
      </pc:sldChg>
      <pc:sldChg chg="del">
        <pc:chgData name="Willigen, R.F. van der (Rob)" userId="b43bdd62-7b82-48e9-86cd-c7c10e260c14" providerId="ADAL" clId="{56DFA0E7-0860-4137-9977-FAFA9E10D814}" dt="2023-10-09T14:37:06.638" v="299" actId="47"/>
        <pc:sldMkLst>
          <pc:docMk/>
          <pc:sldMk cId="1156273310" sldId="1935"/>
        </pc:sldMkLst>
      </pc:sldChg>
      <pc:sldChg chg="add del">
        <pc:chgData name="Willigen, R.F. van der (Rob)" userId="b43bdd62-7b82-48e9-86cd-c7c10e260c14" providerId="ADAL" clId="{56DFA0E7-0860-4137-9977-FAFA9E10D814}" dt="2023-10-09T15:47:38.439" v="969"/>
        <pc:sldMkLst>
          <pc:docMk/>
          <pc:sldMk cId="3967285276" sldId="1936"/>
        </pc:sldMkLst>
      </pc:sldChg>
      <pc:sldChg chg="del">
        <pc:chgData name="Willigen, R.F. van der (Rob)" userId="b43bdd62-7b82-48e9-86cd-c7c10e260c14" providerId="ADAL" clId="{56DFA0E7-0860-4137-9977-FAFA9E10D814}" dt="2023-10-09T14:18:13.603" v="60" actId="47"/>
        <pc:sldMkLst>
          <pc:docMk/>
          <pc:sldMk cId="51222612" sldId="1937"/>
        </pc:sldMkLst>
      </pc:sldChg>
      <pc:sldChg chg="del">
        <pc:chgData name="Willigen, R.F. van der (Rob)" userId="b43bdd62-7b82-48e9-86cd-c7c10e260c14" providerId="ADAL" clId="{56DFA0E7-0860-4137-9977-FAFA9E10D814}" dt="2023-10-09T14:37:06.638" v="299" actId="47"/>
        <pc:sldMkLst>
          <pc:docMk/>
          <pc:sldMk cId="2506281767" sldId="1938"/>
        </pc:sldMkLst>
      </pc:sldChg>
      <pc:sldChg chg="del">
        <pc:chgData name="Willigen, R.F. van der (Rob)" userId="b43bdd62-7b82-48e9-86cd-c7c10e260c14" providerId="ADAL" clId="{56DFA0E7-0860-4137-9977-FAFA9E10D814}" dt="2023-10-09T14:37:06.638" v="299" actId="47"/>
        <pc:sldMkLst>
          <pc:docMk/>
          <pc:sldMk cId="3782009186" sldId="1939"/>
        </pc:sldMkLst>
      </pc:sldChg>
      <pc:sldChg chg="del">
        <pc:chgData name="Willigen, R.F. van der (Rob)" userId="b43bdd62-7b82-48e9-86cd-c7c10e260c14" providerId="ADAL" clId="{56DFA0E7-0860-4137-9977-FAFA9E10D814}" dt="2023-10-09T14:37:06.638" v="299" actId="47"/>
        <pc:sldMkLst>
          <pc:docMk/>
          <pc:sldMk cId="3597165944" sldId="1940"/>
        </pc:sldMkLst>
      </pc:sldChg>
      <pc:sldChg chg="del">
        <pc:chgData name="Willigen, R.F. van der (Rob)" userId="b43bdd62-7b82-48e9-86cd-c7c10e260c14" providerId="ADAL" clId="{56DFA0E7-0860-4137-9977-FAFA9E10D814}" dt="2023-10-09T14:37:06.638" v="299" actId="47"/>
        <pc:sldMkLst>
          <pc:docMk/>
          <pc:sldMk cId="2538182378" sldId="1941"/>
        </pc:sldMkLst>
      </pc:sldChg>
      <pc:sldChg chg="del">
        <pc:chgData name="Willigen, R.F. van der (Rob)" userId="b43bdd62-7b82-48e9-86cd-c7c10e260c14" providerId="ADAL" clId="{56DFA0E7-0860-4137-9977-FAFA9E10D814}" dt="2023-10-09T14:37:06.638" v="299" actId="47"/>
        <pc:sldMkLst>
          <pc:docMk/>
          <pc:sldMk cId="3941369171" sldId="1942"/>
        </pc:sldMkLst>
      </pc:sldChg>
      <pc:sldChg chg="del">
        <pc:chgData name="Willigen, R.F. van der (Rob)" userId="b43bdd62-7b82-48e9-86cd-c7c10e260c14" providerId="ADAL" clId="{56DFA0E7-0860-4137-9977-FAFA9E10D814}" dt="2023-10-09T14:37:06.638" v="299" actId="47"/>
        <pc:sldMkLst>
          <pc:docMk/>
          <pc:sldMk cId="146585510" sldId="1943"/>
        </pc:sldMkLst>
      </pc:sldChg>
      <pc:sldChg chg="del">
        <pc:chgData name="Willigen, R.F. van der (Rob)" userId="b43bdd62-7b82-48e9-86cd-c7c10e260c14" providerId="ADAL" clId="{56DFA0E7-0860-4137-9977-FAFA9E10D814}" dt="2023-10-09T14:37:06.638" v="299" actId="47"/>
        <pc:sldMkLst>
          <pc:docMk/>
          <pc:sldMk cId="3791153019" sldId="1944"/>
        </pc:sldMkLst>
      </pc:sldChg>
      <pc:sldChg chg="del">
        <pc:chgData name="Willigen, R.F. van der (Rob)" userId="b43bdd62-7b82-48e9-86cd-c7c10e260c14" providerId="ADAL" clId="{56DFA0E7-0860-4137-9977-FAFA9E10D814}" dt="2023-10-09T14:18:13.603" v="60" actId="47"/>
        <pc:sldMkLst>
          <pc:docMk/>
          <pc:sldMk cId="3083989406" sldId="1946"/>
        </pc:sldMkLst>
      </pc:sldChg>
      <pc:sldChg chg="del">
        <pc:chgData name="Willigen, R.F. van der (Rob)" userId="b43bdd62-7b82-48e9-86cd-c7c10e260c14" providerId="ADAL" clId="{56DFA0E7-0860-4137-9977-FAFA9E10D814}" dt="2023-10-09T14:37:06.638" v="299" actId="47"/>
        <pc:sldMkLst>
          <pc:docMk/>
          <pc:sldMk cId="1525553923" sldId="1948"/>
        </pc:sldMkLst>
      </pc:sldChg>
      <pc:sldChg chg="del">
        <pc:chgData name="Willigen, R.F. van der (Rob)" userId="b43bdd62-7b82-48e9-86cd-c7c10e260c14" providerId="ADAL" clId="{56DFA0E7-0860-4137-9977-FAFA9E10D814}" dt="2023-10-09T14:37:06.638" v="299" actId="47"/>
        <pc:sldMkLst>
          <pc:docMk/>
          <pc:sldMk cId="2159809862" sldId="1949"/>
        </pc:sldMkLst>
      </pc:sldChg>
      <pc:sldChg chg="del">
        <pc:chgData name="Willigen, R.F. van der (Rob)" userId="b43bdd62-7b82-48e9-86cd-c7c10e260c14" providerId="ADAL" clId="{56DFA0E7-0860-4137-9977-FAFA9E10D814}" dt="2023-10-09T14:37:06.638" v="299" actId="47"/>
        <pc:sldMkLst>
          <pc:docMk/>
          <pc:sldMk cId="440768424" sldId="1950"/>
        </pc:sldMkLst>
      </pc:sldChg>
      <pc:sldChg chg="del">
        <pc:chgData name="Willigen, R.F. van der (Rob)" userId="b43bdd62-7b82-48e9-86cd-c7c10e260c14" providerId="ADAL" clId="{56DFA0E7-0860-4137-9977-FAFA9E10D814}" dt="2023-10-09T14:18:13.603" v="60" actId="47"/>
        <pc:sldMkLst>
          <pc:docMk/>
          <pc:sldMk cId="1743387443" sldId="1951"/>
        </pc:sldMkLst>
      </pc:sldChg>
      <pc:sldChg chg="add">
        <pc:chgData name="Willigen, R.F. van der (Rob)" userId="b43bdd62-7b82-48e9-86cd-c7c10e260c14" providerId="ADAL" clId="{56DFA0E7-0860-4137-9977-FAFA9E10D814}" dt="2023-10-09T14:18:58.098" v="61"/>
        <pc:sldMkLst>
          <pc:docMk/>
          <pc:sldMk cId="3168293367" sldId="1951"/>
        </pc:sldMkLst>
      </pc:sldChg>
      <pc:sldChg chg="del">
        <pc:chgData name="Willigen, R.F. van der (Rob)" userId="b43bdd62-7b82-48e9-86cd-c7c10e260c14" providerId="ADAL" clId="{56DFA0E7-0860-4137-9977-FAFA9E10D814}" dt="2023-10-09T14:18:13.603" v="60" actId="47"/>
        <pc:sldMkLst>
          <pc:docMk/>
          <pc:sldMk cId="747342862" sldId="1952"/>
        </pc:sldMkLst>
      </pc:sldChg>
      <pc:sldChg chg="add">
        <pc:chgData name="Willigen, R.F. van der (Rob)" userId="b43bdd62-7b82-48e9-86cd-c7c10e260c14" providerId="ADAL" clId="{56DFA0E7-0860-4137-9977-FAFA9E10D814}" dt="2023-10-09T14:18:58.098" v="61"/>
        <pc:sldMkLst>
          <pc:docMk/>
          <pc:sldMk cId="749297904" sldId="1952"/>
        </pc:sldMkLst>
      </pc:sldChg>
      <pc:sldChg chg="modSp add mod ord">
        <pc:chgData name="Willigen, R.F. van der (Rob)" userId="b43bdd62-7b82-48e9-86cd-c7c10e260c14" providerId="ADAL" clId="{56DFA0E7-0860-4137-9977-FAFA9E10D814}" dt="2023-10-09T14:22:00.915" v="146"/>
        <pc:sldMkLst>
          <pc:docMk/>
          <pc:sldMk cId="801738739" sldId="1953"/>
        </pc:sldMkLst>
        <pc:spChg chg="mod">
          <ac:chgData name="Willigen, R.F. van der (Rob)" userId="b43bdd62-7b82-48e9-86cd-c7c10e260c14" providerId="ADAL" clId="{56DFA0E7-0860-4137-9977-FAFA9E10D814}" dt="2023-10-09T14:21:48.270" v="143" actId="20577"/>
          <ac:spMkLst>
            <pc:docMk/>
            <pc:sldMk cId="801738739" sldId="1953"/>
            <ac:spMk id="8" creationId="{00000000-0000-0000-0000-000000000000}"/>
          </ac:spMkLst>
        </pc:spChg>
        <pc:grpChg chg="mod">
          <ac:chgData name="Willigen, R.F. van der (Rob)" userId="b43bdd62-7b82-48e9-86cd-c7c10e260c14" providerId="ADAL" clId="{56DFA0E7-0860-4137-9977-FAFA9E10D814}" dt="2023-10-09T14:21:54.088" v="144" actId="14100"/>
          <ac:grpSpMkLst>
            <pc:docMk/>
            <pc:sldMk cId="801738739" sldId="1953"/>
            <ac:grpSpMk id="4" creationId="{00000000-0000-0000-0000-000000000000}"/>
          </ac:grpSpMkLst>
        </pc:grpChg>
      </pc:sldChg>
      <pc:sldChg chg="del">
        <pc:chgData name="Willigen, R.F. van der (Rob)" userId="b43bdd62-7b82-48e9-86cd-c7c10e260c14" providerId="ADAL" clId="{56DFA0E7-0860-4137-9977-FAFA9E10D814}" dt="2023-10-09T14:18:13.603" v="60" actId="47"/>
        <pc:sldMkLst>
          <pc:docMk/>
          <pc:sldMk cId="3605891097" sldId="1953"/>
        </pc:sldMkLst>
      </pc:sldChg>
      <pc:sldChg chg="addSp modSp add mod">
        <pc:chgData name="Willigen, R.F. van der (Rob)" userId="b43bdd62-7b82-48e9-86cd-c7c10e260c14" providerId="ADAL" clId="{56DFA0E7-0860-4137-9977-FAFA9E10D814}" dt="2023-10-09T14:34:08.784" v="264" actId="1076"/>
        <pc:sldMkLst>
          <pc:docMk/>
          <pc:sldMk cId="1754012296" sldId="1954"/>
        </pc:sldMkLst>
        <pc:spChg chg="add mod">
          <ac:chgData name="Willigen, R.F. van der (Rob)" userId="b43bdd62-7b82-48e9-86cd-c7c10e260c14" providerId="ADAL" clId="{56DFA0E7-0860-4137-9977-FAFA9E10D814}" dt="2023-10-09T14:29:11.326" v="219" actId="20577"/>
          <ac:spMkLst>
            <pc:docMk/>
            <pc:sldMk cId="1754012296" sldId="1954"/>
            <ac:spMk id="3" creationId="{A5FC6F53-ED3D-796E-7809-8E7B7E402BAD}"/>
          </ac:spMkLst>
        </pc:spChg>
        <pc:spChg chg="mod">
          <ac:chgData name="Willigen, R.F. van der (Rob)" userId="b43bdd62-7b82-48e9-86cd-c7c10e260c14" providerId="ADAL" clId="{56DFA0E7-0860-4137-9977-FAFA9E10D814}" dt="2023-10-09T14:33:25.946" v="260" actId="20577"/>
          <ac:spMkLst>
            <pc:docMk/>
            <pc:sldMk cId="1754012296" sldId="1954"/>
            <ac:spMk id="8" creationId="{00000000-0000-0000-0000-000000000000}"/>
          </ac:spMkLst>
        </pc:spChg>
        <pc:grpChg chg="mod">
          <ac:chgData name="Willigen, R.F. van der (Rob)" userId="b43bdd62-7b82-48e9-86cd-c7c10e260c14" providerId="ADAL" clId="{56DFA0E7-0860-4137-9977-FAFA9E10D814}" dt="2023-10-09T14:22:20.288" v="149" actId="14100"/>
          <ac:grpSpMkLst>
            <pc:docMk/>
            <pc:sldMk cId="1754012296" sldId="1954"/>
            <ac:grpSpMk id="4" creationId="{00000000-0000-0000-0000-000000000000}"/>
          </ac:grpSpMkLst>
        </pc:grpChg>
        <pc:picChg chg="add mod">
          <ac:chgData name="Willigen, R.F. van der (Rob)" userId="b43bdd62-7b82-48e9-86cd-c7c10e260c14" providerId="ADAL" clId="{56DFA0E7-0860-4137-9977-FAFA9E10D814}" dt="2023-10-09T14:30:53.193" v="227" actId="1076"/>
          <ac:picMkLst>
            <pc:docMk/>
            <pc:sldMk cId="1754012296" sldId="1954"/>
            <ac:picMk id="7" creationId="{978DD6C7-2EBC-2FCF-91CB-C18ADDBC4A7E}"/>
          </ac:picMkLst>
        </pc:picChg>
        <pc:picChg chg="add mod">
          <ac:chgData name="Willigen, R.F. van der (Rob)" userId="b43bdd62-7b82-48e9-86cd-c7c10e260c14" providerId="ADAL" clId="{56DFA0E7-0860-4137-9977-FAFA9E10D814}" dt="2023-10-09T14:34:08.784" v="264" actId="1076"/>
          <ac:picMkLst>
            <pc:docMk/>
            <pc:sldMk cId="1754012296" sldId="1954"/>
            <ac:picMk id="9" creationId="{FB7071CF-4B8C-CD80-094A-4D605F945351}"/>
          </ac:picMkLst>
        </pc:picChg>
      </pc:sldChg>
      <pc:sldChg chg="del">
        <pc:chgData name="Willigen, R.F. van der (Rob)" userId="b43bdd62-7b82-48e9-86cd-c7c10e260c14" providerId="ADAL" clId="{56DFA0E7-0860-4137-9977-FAFA9E10D814}" dt="2023-10-09T14:18:13.603" v="60" actId="47"/>
        <pc:sldMkLst>
          <pc:docMk/>
          <pc:sldMk cId="3254565858" sldId="1954"/>
        </pc:sldMkLst>
      </pc:sldChg>
      <pc:sldChg chg="add del">
        <pc:chgData name="Willigen, R.F. van der (Rob)" userId="b43bdd62-7b82-48e9-86cd-c7c10e260c14" providerId="ADAL" clId="{56DFA0E7-0860-4137-9977-FAFA9E10D814}" dt="2023-10-09T14:37:06.638" v="299" actId="47"/>
        <pc:sldMkLst>
          <pc:docMk/>
          <pc:sldMk cId="3703695538" sldId="1955"/>
        </pc:sldMkLst>
      </pc:sldChg>
      <pc:sldChg chg="del">
        <pc:chgData name="Willigen, R.F. van der (Rob)" userId="b43bdd62-7b82-48e9-86cd-c7c10e260c14" providerId="ADAL" clId="{56DFA0E7-0860-4137-9977-FAFA9E10D814}" dt="2023-10-09T14:18:13.603" v="60" actId="47"/>
        <pc:sldMkLst>
          <pc:docMk/>
          <pc:sldMk cId="3927198094" sldId="1955"/>
        </pc:sldMkLst>
      </pc:sldChg>
      <pc:sldChg chg="del">
        <pc:chgData name="Willigen, R.F. van der (Rob)" userId="b43bdd62-7b82-48e9-86cd-c7c10e260c14" providerId="ADAL" clId="{56DFA0E7-0860-4137-9977-FAFA9E10D814}" dt="2023-10-09T14:18:13.603" v="60" actId="47"/>
        <pc:sldMkLst>
          <pc:docMk/>
          <pc:sldMk cId="1022086354" sldId="1956"/>
        </pc:sldMkLst>
      </pc:sldChg>
      <pc:sldChg chg="addSp modSp add mod">
        <pc:chgData name="Willigen, R.F. van der (Rob)" userId="b43bdd62-7b82-48e9-86cd-c7c10e260c14" providerId="ADAL" clId="{56DFA0E7-0860-4137-9977-FAFA9E10D814}" dt="2023-10-09T14:30:58.936" v="229" actId="1076"/>
        <pc:sldMkLst>
          <pc:docMk/>
          <pc:sldMk cId="3785395089" sldId="1956"/>
        </pc:sldMkLst>
        <pc:spChg chg="mod">
          <ac:chgData name="Willigen, R.F. van der (Rob)" userId="b43bdd62-7b82-48e9-86cd-c7c10e260c14" providerId="ADAL" clId="{56DFA0E7-0860-4137-9977-FAFA9E10D814}" dt="2023-10-09T14:29:57.477" v="225" actId="20577"/>
          <ac:spMkLst>
            <pc:docMk/>
            <pc:sldMk cId="3785395089" sldId="1956"/>
            <ac:spMk id="2" creationId="{8D965145-BD6C-11FD-A617-F4E99EB70090}"/>
          </ac:spMkLst>
        </pc:spChg>
        <pc:picChg chg="add mod">
          <ac:chgData name="Willigen, R.F. van der (Rob)" userId="b43bdd62-7b82-48e9-86cd-c7c10e260c14" providerId="ADAL" clId="{56DFA0E7-0860-4137-9977-FAFA9E10D814}" dt="2023-10-09T14:30:58.936" v="229" actId="1076"/>
          <ac:picMkLst>
            <pc:docMk/>
            <pc:sldMk cId="3785395089" sldId="1956"/>
            <ac:picMk id="3" creationId="{9C2BB250-4E09-D1EF-6CC9-CA6971BBD0E5}"/>
          </ac:picMkLst>
        </pc:picChg>
      </pc:sldChg>
      <pc:sldChg chg="addSp modSp add mod">
        <pc:chgData name="Willigen, R.F. van der (Rob)" userId="b43bdd62-7b82-48e9-86cd-c7c10e260c14" providerId="ADAL" clId="{56DFA0E7-0860-4137-9977-FAFA9E10D814}" dt="2023-10-09T14:31:08.448" v="232" actId="1076"/>
        <pc:sldMkLst>
          <pc:docMk/>
          <pc:sldMk cId="1893973962" sldId="1957"/>
        </pc:sldMkLst>
        <pc:spChg chg="mod">
          <ac:chgData name="Willigen, R.F. van der (Rob)" userId="b43bdd62-7b82-48e9-86cd-c7c10e260c14" providerId="ADAL" clId="{56DFA0E7-0860-4137-9977-FAFA9E10D814}" dt="2023-10-09T14:26:24.545" v="203" actId="20577"/>
          <ac:spMkLst>
            <pc:docMk/>
            <pc:sldMk cId="1893973962" sldId="1957"/>
            <ac:spMk id="2" creationId="{8D965145-BD6C-11FD-A617-F4E99EB70090}"/>
          </ac:spMkLst>
        </pc:spChg>
        <pc:picChg chg="add mod">
          <ac:chgData name="Willigen, R.F. van der (Rob)" userId="b43bdd62-7b82-48e9-86cd-c7c10e260c14" providerId="ADAL" clId="{56DFA0E7-0860-4137-9977-FAFA9E10D814}" dt="2023-10-09T14:31:08.448" v="232" actId="1076"/>
          <ac:picMkLst>
            <pc:docMk/>
            <pc:sldMk cId="1893973962" sldId="1957"/>
            <ac:picMk id="3" creationId="{FFDDA886-9516-3F43-B6E9-3DC271977C6A}"/>
          </ac:picMkLst>
        </pc:picChg>
        <pc:picChg chg="add mod">
          <ac:chgData name="Willigen, R.F. van der (Rob)" userId="b43bdd62-7b82-48e9-86cd-c7c10e260c14" providerId="ADAL" clId="{56DFA0E7-0860-4137-9977-FAFA9E10D814}" dt="2023-10-09T14:31:06.488" v="231" actId="1076"/>
          <ac:picMkLst>
            <pc:docMk/>
            <pc:sldMk cId="1893973962" sldId="1957"/>
            <ac:picMk id="4" creationId="{70F0F3F6-E5F0-AC62-7D50-C9E7B279461C}"/>
          </ac:picMkLst>
        </pc:picChg>
      </pc:sldChg>
      <pc:sldChg chg="add del">
        <pc:chgData name="Willigen, R.F. van der (Rob)" userId="b43bdd62-7b82-48e9-86cd-c7c10e260c14" providerId="ADAL" clId="{56DFA0E7-0860-4137-9977-FAFA9E10D814}" dt="2023-10-09T14:17:29.073" v="59"/>
        <pc:sldMkLst>
          <pc:docMk/>
          <pc:sldMk cId="2920586771" sldId="1957"/>
        </pc:sldMkLst>
      </pc:sldChg>
      <pc:sldChg chg="addSp modSp add mod">
        <pc:chgData name="Willigen, R.F. van der (Rob)" userId="b43bdd62-7b82-48e9-86cd-c7c10e260c14" providerId="ADAL" clId="{56DFA0E7-0860-4137-9977-FAFA9E10D814}" dt="2023-10-09T14:32:20.555" v="252" actId="20577"/>
        <pc:sldMkLst>
          <pc:docMk/>
          <pc:sldMk cId="1826961599" sldId="1958"/>
        </pc:sldMkLst>
        <pc:spChg chg="mod">
          <ac:chgData name="Willigen, R.F. van der (Rob)" userId="b43bdd62-7b82-48e9-86cd-c7c10e260c14" providerId="ADAL" clId="{56DFA0E7-0860-4137-9977-FAFA9E10D814}" dt="2023-10-09T14:32:20.555" v="252" actId="20577"/>
          <ac:spMkLst>
            <pc:docMk/>
            <pc:sldMk cId="1826961599" sldId="1958"/>
            <ac:spMk id="2" creationId="{8D965145-BD6C-11FD-A617-F4E99EB70090}"/>
          </ac:spMkLst>
        </pc:spChg>
        <pc:picChg chg="add mod">
          <ac:chgData name="Willigen, R.F. van der (Rob)" userId="b43bdd62-7b82-48e9-86cd-c7c10e260c14" providerId="ADAL" clId="{56DFA0E7-0860-4137-9977-FAFA9E10D814}" dt="2023-10-09T14:31:42.824" v="243" actId="1076"/>
          <ac:picMkLst>
            <pc:docMk/>
            <pc:sldMk cId="1826961599" sldId="1958"/>
            <ac:picMk id="3" creationId="{8D5F9D18-2D0D-3B3C-5FF5-F670A4AF152E}"/>
          </ac:picMkLst>
        </pc:picChg>
      </pc:sldChg>
      <pc:sldChg chg="add del ord">
        <pc:chgData name="Willigen, R.F. van der (Rob)" userId="b43bdd62-7b82-48e9-86cd-c7c10e260c14" providerId="ADAL" clId="{56DFA0E7-0860-4137-9977-FAFA9E10D814}" dt="2023-10-09T14:37:06.638" v="299" actId="47"/>
        <pc:sldMkLst>
          <pc:docMk/>
          <pc:sldMk cId="2246135688" sldId="1959"/>
        </pc:sldMkLst>
      </pc:sldChg>
      <pc:sldChg chg="addSp modSp add mod">
        <pc:chgData name="Willigen, R.F. van der (Rob)" userId="b43bdd62-7b82-48e9-86cd-c7c10e260c14" providerId="ADAL" clId="{56DFA0E7-0860-4137-9977-FAFA9E10D814}" dt="2023-10-09T14:35:55.672" v="298" actId="1076"/>
        <pc:sldMkLst>
          <pc:docMk/>
          <pc:sldMk cId="1356139359" sldId="1960"/>
        </pc:sldMkLst>
        <pc:spChg chg="mod">
          <ac:chgData name="Willigen, R.F. van der (Rob)" userId="b43bdd62-7b82-48e9-86cd-c7c10e260c14" providerId="ADAL" clId="{56DFA0E7-0860-4137-9977-FAFA9E10D814}" dt="2023-10-09T14:35:36.542" v="294" actId="20577"/>
          <ac:spMkLst>
            <pc:docMk/>
            <pc:sldMk cId="1356139359" sldId="1960"/>
            <ac:spMk id="2" creationId="{8D965145-BD6C-11FD-A617-F4E99EB70090}"/>
          </ac:spMkLst>
        </pc:spChg>
        <pc:picChg chg="add mod">
          <ac:chgData name="Willigen, R.F. van der (Rob)" userId="b43bdd62-7b82-48e9-86cd-c7c10e260c14" providerId="ADAL" clId="{56DFA0E7-0860-4137-9977-FAFA9E10D814}" dt="2023-10-09T14:35:45.352" v="296" actId="1076"/>
          <ac:picMkLst>
            <pc:docMk/>
            <pc:sldMk cId="1356139359" sldId="1960"/>
            <ac:picMk id="4" creationId="{650432BE-CB9C-2210-CA8F-27137C12B517}"/>
          </ac:picMkLst>
        </pc:picChg>
        <pc:picChg chg="add mod">
          <ac:chgData name="Willigen, R.F. van der (Rob)" userId="b43bdd62-7b82-48e9-86cd-c7c10e260c14" providerId="ADAL" clId="{56DFA0E7-0860-4137-9977-FAFA9E10D814}" dt="2023-10-09T14:35:55.672" v="298" actId="1076"/>
          <ac:picMkLst>
            <pc:docMk/>
            <pc:sldMk cId="1356139359" sldId="1960"/>
            <ac:picMk id="5" creationId="{DDCFA594-2377-22B3-3C89-FF45D329E43D}"/>
          </ac:picMkLst>
        </pc:picChg>
      </pc:sldChg>
      <pc:sldChg chg="add del">
        <pc:chgData name="Willigen, R.F. van der (Rob)" userId="b43bdd62-7b82-48e9-86cd-c7c10e260c14" providerId="ADAL" clId="{56DFA0E7-0860-4137-9977-FAFA9E10D814}" dt="2023-10-09T14:37:06.638" v="299" actId="47"/>
        <pc:sldMkLst>
          <pc:docMk/>
          <pc:sldMk cId="3705773291" sldId="1961"/>
        </pc:sldMkLst>
      </pc:sldChg>
      <pc:sldChg chg="addSp modSp add mod ord">
        <pc:chgData name="Willigen, R.F. van der (Rob)" userId="b43bdd62-7b82-48e9-86cd-c7c10e260c14" providerId="ADAL" clId="{56DFA0E7-0860-4137-9977-FAFA9E10D814}" dt="2023-10-09T14:49:57.496" v="372" actId="1076"/>
        <pc:sldMkLst>
          <pc:docMk/>
          <pc:sldMk cId="3889715166" sldId="1961"/>
        </pc:sldMkLst>
        <pc:picChg chg="add mod">
          <ac:chgData name="Willigen, R.F. van der (Rob)" userId="b43bdd62-7b82-48e9-86cd-c7c10e260c14" providerId="ADAL" clId="{56DFA0E7-0860-4137-9977-FAFA9E10D814}" dt="2023-10-09T14:49:05.785" v="363" actId="1076"/>
          <ac:picMkLst>
            <pc:docMk/>
            <pc:sldMk cId="3889715166" sldId="1961"/>
            <ac:picMk id="2" creationId="{BD435844-D615-D5F9-B69E-2D8FA15A418E}"/>
          </ac:picMkLst>
        </pc:picChg>
        <pc:picChg chg="add mod">
          <ac:chgData name="Willigen, R.F. van der (Rob)" userId="b43bdd62-7b82-48e9-86cd-c7c10e260c14" providerId="ADAL" clId="{56DFA0E7-0860-4137-9977-FAFA9E10D814}" dt="2023-10-09T14:49:57.496" v="372" actId="1076"/>
          <ac:picMkLst>
            <pc:docMk/>
            <pc:sldMk cId="3889715166" sldId="1961"/>
            <ac:picMk id="3" creationId="{C3442272-CA85-C372-5AC2-A483D8D11EC3}"/>
          </ac:picMkLst>
        </pc:picChg>
        <pc:picChg chg="add mod modCrop">
          <ac:chgData name="Willigen, R.F. van der (Rob)" userId="b43bdd62-7b82-48e9-86cd-c7c10e260c14" providerId="ADAL" clId="{56DFA0E7-0860-4137-9977-FAFA9E10D814}" dt="2023-10-09T14:49:52.768" v="371" actId="1076"/>
          <ac:picMkLst>
            <pc:docMk/>
            <pc:sldMk cId="3889715166" sldId="1961"/>
            <ac:picMk id="4" creationId="{15A649FF-AFF0-9EF0-B7BF-CE90274EE42A}"/>
          </ac:picMkLst>
        </pc:picChg>
      </pc:sldChg>
      <pc:sldChg chg="add">
        <pc:chgData name="Willigen, R.F. van der (Rob)" userId="b43bdd62-7b82-48e9-86cd-c7c10e260c14" providerId="ADAL" clId="{56DFA0E7-0860-4137-9977-FAFA9E10D814}" dt="2023-10-09T17:02:37.191" v="1340"/>
        <pc:sldMkLst>
          <pc:docMk/>
          <pc:sldMk cId="564851729" sldId="1962"/>
        </pc:sldMkLst>
      </pc:sldChg>
      <pc:sldChg chg="addSp delSp modSp add del mod">
        <pc:chgData name="Willigen, R.F. van der (Rob)" userId="b43bdd62-7b82-48e9-86cd-c7c10e260c14" providerId="ADAL" clId="{56DFA0E7-0860-4137-9977-FAFA9E10D814}" dt="2023-10-09T17:02:26.573" v="1339" actId="2696"/>
        <pc:sldMkLst>
          <pc:docMk/>
          <pc:sldMk cId="2426022676" sldId="1962"/>
        </pc:sldMkLst>
        <pc:spChg chg="add mod">
          <ac:chgData name="Willigen, R.F. van der (Rob)" userId="b43bdd62-7b82-48e9-86cd-c7c10e260c14" providerId="ADAL" clId="{56DFA0E7-0860-4137-9977-FAFA9E10D814}" dt="2023-10-09T16:16:23.218" v="1073" actId="1076"/>
          <ac:spMkLst>
            <pc:docMk/>
            <pc:sldMk cId="2426022676" sldId="1962"/>
            <ac:spMk id="4" creationId="{ADE90E9E-535A-96D2-EF1C-36BFFD6B0143}"/>
          </ac:spMkLst>
        </pc:spChg>
        <pc:picChg chg="add del mod">
          <ac:chgData name="Willigen, R.F. van der (Rob)" userId="b43bdd62-7b82-48e9-86cd-c7c10e260c14" providerId="ADAL" clId="{56DFA0E7-0860-4137-9977-FAFA9E10D814}" dt="2023-10-09T16:16:11.206" v="1069" actId="478"/>
          <ac:picMkLst>
            <pc:docMk/>
            <pc:sldMk cId="2426022676" sldId="1962"/>
            <ac:picMk id="2" creationId="{FD68D0C4-EEEB-64EF-58FB-D87E4EF12FC6}"/>
          </ac:picMkLst>
        </pc:picChg>
        <pc:picChg chg="add mod modCrop">
          <ac:chgData name="Willigen, R.F. van der (Rob)" userId="b43bdd62-7b82-48e9-86cd-c7c10e260c14" providerId="ADAL" clId="{56DFA0E7-0860-4137-9977-FAFA9E10D814}" dt="2023-10-09T16:17:13.794" v="1077" actId="732"/>
          <ac:picMkLst>
            <pc:docMk/>
            <pc:sldMk cId="2426022676" sldId="1962"/>
            <ac:picMk id="5" creationId="{4F0F8E86-1B7D-613F-647B-D22D504061A3}"/>
          </ac:picMkLst>
        </pc:picChg>
      </pc:sldChg>
      <pc:sldChg chg="add del">
        <pc:chgData name="Willigen, R.F. van der (Rob)" userId="b43bdd62-7b82-48e9-86cd-c7c10e260c14" providerId="ADAL" clId="{56DFA0E7-0860-4137-9977-FAFA9E10D814}" dt="2023-10-09T14:37:06.638" v="299" actId="47"/>
        <pc:sldMkLst>
          <pc:docMk/>
          <pc:sldMk cId="3602948212" sldId="1962"/>
        </pc:sldMkLst>
      </pc:sldChg>
      <pc:sldChg chg="addSp modSp add mod ord modAnim">
        <pc:chgData name="Willigen, R.F. van der (Rob)" userId="b43bdd62-7b82-48e9-86cd-c7c10e260c14" providerId="ADAL" clId="{56DFA0E7-0860-4137-9977-FAFA9E10D814}" dt="2023-10-09T15:11:47.625" v="484" actId="20577"/>
        <pc:sldMkLst>
          <pc:docMk/>
          <pc:sldMk cId="1677610960" sldId="1963"/>
        </pc:sldMkLst>
        <pc:spChg chg="add mod">
          <ac:chgData name="Willigen, R.F. van der (Rob)" userId="b43bdd62-7b82-48e9-86cd-c7c10e260c14" providerId="ADAL" clId="{56DFA0E7-0860-4137-9977-FAFA9E10D814}" dt="2023-10-09T15:11:47.625" v="484" actId="20577"/>
          <ac:spMkLst>
            <pc:docMk/>
            <pc:sldMk cId="1677610960" sldId="1963"/>
            <ac:spMk id="3" creationId="{0CAC21FF-D34B-58D4-2299-8D14E669D69E}"/>
          </ac:spMkLst>
        </pc:spChg>
        <pc:picChg chg="add mod">
          <ac:chgData name="Willigen, R.F. van der (Rob)" userId="b43bdd62-7b82-48e9-86cd-c7c10e260c14" providerId="ADAL" clId="{56DFA0E7-0860-4137-9977-FAFA9E10D814}" dt="2023-10-09T15:11:38.368" v="481" actId="1076"/>
          <ac:picMkLst>
            <pc:docMk/>
            <pc:sldMk cId="1677610960" sldId="1963"/>
            <ac:picMk id="4" creationId="{57E749AB-50F8-445F-8D6B-9442B39D0372}"/>
          </ac:picMkLst>
        </pc:picChg>
        <pc:picChg chg="add">
          <ac:chgData name="Willigen, R.F. van der (Rob)" userId="b43bdd62-7b82-48e9-86cd-c7c10e260c14" providerId="ADAL" clId="{56DFA0E7-0860-4137-9977-FAFA9E10D814}" dt="2023-10-09T14:58:54.947" v="424"/>
          <ac:picMkLst>
            <pc:docMk/>
            <pc:sldMk cId="1677610960" sldId="1963"/>
            <ac:picMk id="3074" creationId="{0B891A0E-7999-C6D9-9D7D-96E5D71DFF78}"/>
          </ac:picMkLst>
        </pc:picChg>
      </pc:sldChg>
      <pc:sldChg chg="add del">
        <pc:chgData name="Willigen, R.F. van der (Rob)" userId="b43bdd62-7b82-48e9-86cd-c7c10e260c14" providerId="ADAL" clId="{56DFA0E7-0860-4137-9977-FAFA9E10D814}" dt="2023-10-09T14:37:06.638" v="299" actId="47"/>
        <pc:sldMkLst>
          <pc:docMk/>
          <pc:sldMk cId="1872639446" sldId="1963"/>
        </pc:sldMkLst>
      </pc:sldChg>
      <pc:sldChg chg="addSp delSp modSp add mod ord">
        <pc:chgData name="Willigen, R.F. van der (Rob)" userId="b43bdd62-7b82-48e9-86cd-c7c10e260c14" providerId="ADAL" clId="{56DFA0E7-0860-4137-9977-FAFA9E10D814}" dt="2023-10-09T14:50:52.269" v="388"/>
        <pc:sldMkLst>
          <pc:docMk/>
          <pc:sldMk cId="1481335608" sldId="1964"/>
        </pc:sldMkLst>
        <pc:spChg chg="add mod">
          <ac:chgData name="Willigen, R.F. van der (Rob)" userId="b43bdd62-7b82-48e9-86cd-c7c10e260c14" providerId="ADAL" clId="{56DFA0E7-0860-4137-9977-FAFA9E10D814}" dt="2023-10-09T14:50:44.169" v="385" actId="1076"/>
          <ac:spMkLst>
            <pc:docMk/>
            <pc:sldMk cId="1481335608" sldId="1964"/>
            <ac:spMk id="5" creationId="{B9877B54-52F9-D0C2-028B-66CE8535C6DB}"/>
          </ac:spMkLst>
        </pc:spChg>
        <pc:picChg chg="del">
          <ac:chgData name="Willigen, R.F. van der (Rob)" userId="b43bdd62-7b82-48e9-86cd-c7c10e260c14" providerId="ADAL" clId="{56DFA0E7-0860-4137-9977-FAFA9E10D814}" dt="2023-10-09T14:45:42.180" v="344" actId="478"/>
          <ac:picMkLst>
            <pc:docMk/>
            <pc:sldMk cId="1481335608" sldId="1964"/>
            <ac:picMk id="2" creationId="{FD68D0C4-EEEB-64EF-58FB-D87E4EF12FC6}"/>
          </ac:picMkLst>
        </pc:picChg>
        <pc:picChg chg="add mod">
          <ac:chgData name="Willigen, R.F. van der (Rob)" userId="b43bdd62-7b82-48e9-86cd-c7c10e260c14" providerId="ADAL" clId="{56DFA0E7-0860-4137-9977-FAFA9E10D814}" dt="2023-10-09T14:50:46.466" v="386" actId="1076"/>
          <ac:picMkLst>
            <pc:docMk/>
            <pc:sldMk cId="1481335608" sldId="1964"/>
            <ac:picMk id="3" creationId="{5354C5B4-CA7E-B37B-52FC-FC917A57D338}"/>
          </ac:picMkLst>
        </pc:picChg>
        <pc:picChg chg="add mod">
          <ac:chgData name="Willigen, R.F. van der (Rob)" userId="b43bdd62-7b82-48e9-86cd-c7c10e260c14" providerId="ADAL" clId="{56DFA0E7-0860-4137-9977-FAFA9E10D814}" dt="2023-10-09T14:50:26.090" v="380" actId="1076"/>
          <ac:picMkLst>
            <pc:docMk/>
            <pc:sldMk cId="1481335608" sldId="1964"/>
            <ac:picMk id="6" creationId="{C9265D0B-506C-7AB7-99EC-26347C3EE577}"/>
          </ac:picMkLst>
        </pc:picChg>
      </pc:sldChg>
      <pc:sldChg chg="add del">
        <pc:chgData name="Willigen, R.F. van der (Rob)" userId="b43bdd62-7b82-48e9-86cd-c7c10e260c14" providerId="ADAL" clId="{56DFA0E7-0860-4137-9977-FAFA9E10D814}" dt="2023-10-09T14:37:06.638" v="299" actId="47"/>
        <pc:sldMkLst>
          <pc:docMk/>
          <pc:sldMk cId="2843815424" sldId="1964"/>
        </pc:sldMkLst>
      </pc:sldChg>
      <pc:sldChg chg="addSp delSp add mod ord">
        <pc:chgData name="Willigen, R.F. van der (Rob)" userId="b43bdd62-7b82-48e9-86cd-c7c10e260c14" providerId="ADAL" clId="{56DFA0E7-0860-4137-9977-FAFA9E10D814}" dt="2023-10-09T15:11:14.223" v="474"/>
        <pc:sldMkLst>
          <pc:docMk/>
          <pc:sldMk cId="60689244" sldId="1965"/>
        </pc:sldMkLst>
        <pc:picChg chg="del">
          <ac:chgData name="Willigen, R.F. van der (Rob)" userId="b43bdd62-7b82-48e9-86cd-c7c10e260c14" providerId="ADAL" clId="{56DFA0E7-0860-4137-9977-FAFA9E10D814}" dt="2023-10-09T14:45:45.123" v="345" actId="478"/>
          <ac:picMkLst>
            <pc:docMk/>
            <pc:sldMk cId="60689244" sldId="1965"/>
            <ac:picMk id="2" creationId="{FD68D0C4-EEEB-64EF-58FB-D87E4EF12FC6}"/>
          </ac:picMkLst>
        </pc:picChg>
        <pc:picChg chg="add">
          <ac:chgData name="Willigen, R.F. van der (Rob)" userId="b43bdd62-7b82-48e9-86cd-c7c10e260c14" providerId="ADAL" clId="{56DFA0E7-0860-4137-9977-FAFA9E10D814}" dt="2023-10-09T14:47:48.433" v="353"/>
          <ac:picMkLst>
            <pc:docMk/>
            <pc:sldMk cId="60689244" sldId="1965"/>
            <ac:picMk id="3" creationId="{7884191C-A9DE-E617-7A86-F01FB06B2540}"/>
          </ac:picMkLst>
        </pc:picChg>
      </pc:sldChg>
      <pc:sldChg chg="addSp modSp add mod ord">
        <pc:chgData name="Willigen, R.F. van der (Rob)" userId="b43bdd62-7b82-48e9-86cd-c7c10e260c14" providerId="ADAL" clId="{56DFA0E7-0860-4137-9977-FAFA9E10D814}" dt="2023-10-09T15:12:06.329" v="490" actId="20577"/>
        <pc:sldMkLst>
          <pc:docMk/>
          <pc:sldMk cId="2783246361" sldId="1966"/>
        </pc:sldMkLst>
        <pc:spChg chg="add mod">
          <ac:chgData name="Willigen, R.F. van der (Rob)" userId="b43bdd62-7b82-48e9-86cd-c7c10e260c14" providerId="ADAL" clId="{56DFA0E7-0860-4137-9977-FAFA9E10D814}" dt="2023-10-09T15:12:06.329" v="490" actId="20577"/>
          <ac:spMkLst>
            <pc:docMk/>
            <pc:sldMk cId="2783246361" sldId="1966"/>
            <ac:spMk id="3" creationId="{F57FEA3A-C0A6-8C06-5652-793B146CA4B8}"/>
          </ac:spMkLst>
        </pc:spChg>
        <pc:picChg chg="add mod">
          <ac:chgData name="Willigen, R.F. van der (Rob)" userId="b43bdd62-7b82-48e9-86cd-c7c10e260c14" providerId="ADAL" clId="{56DFA0E7-0860-4137-9977-FAFA9E10D814}" dt="2023-10-09T15:11:59.794" v="487" actId="1076"/>
          <ac:picMkLst>
            <pc:docMk/>
            <pc:sldMk cId="2783246361" sldId="1966"/>
            <ac:picMk id="5122" creationId="{B47CE205-9EF7-E79A-DADD-07AC1D266A00}"/>
          </ac:picMkLst>
        </pc:picChg>
      </pc:sldChg>
      <pc:sldChg chg="addSp modSp add mod ord">
        <pc:chgData name="Willigen, R.F. van der (Rob)" userId="b43bdd62-7b82-48e9-86cd-c7c10e260c14" providerId="ADAL" clId="{56DFA0E7-0860-4137-9977-FAFA9E10D814}" dt="2023-10-09T15:12:17.310" v="492"/>
        <pc:sldMkLst>
          <pc:docMk/>
          <pc:sldMk cId="3038669826" sldId="1967"/>
        </pc:sldMkLst>
        <pc:spChg chg="add mod">
          <ac:chgData name="Willigen, R.F. van der (Rob)" userId="b43bdd62-7b82-48e9-86cd-c7c10e260c14" providerId="ADAL" clId="{56DFA0E7-0860-4137-9977-FAFA9E10D814}" dt="2023-10-09T15:04:06.946" v="440" actId="1076"/>
          <ac:spMkLst>
            <pc:docMk/>
            <pc:sldMk cId="3038669826" sldId="1967"/>
            <ac:spMk id="3" creationId="{16645785-C362-8B9F-3B59-9D91E5F1BF29}"/>
          </ac:spMkLst>
        </pc:spChg>
        <pc:spChg chg="add mod">
          <ac:chgData name="Willigen, R.F. van der (Rob)" userId="b43bdd62-7b82-48e9-86cd-c7c10e260c14" providerId="ADAL" clId="{56DFA0E7-0860-4137-9977-FAFA9E10D814}" dt="2023-10-09T15:06:06.945" v="450" actId="1076"/>
          <ac:spMkLst>
            <pc:docMk/>
            <pc:sldMk cId="3038669826" sldId="1967"/>
            <ac:spMk id="6" creationId="{0A062D74-61D6-0480-1133-0650D5E553B3}"/>
          </ac:spMkLst>
        </pc:spChg>
        <pc:picChg chg="add mod">
          <ac:chgData name="Willigen, R.F. van der (Rob)" userId="b43bdd62-7b82-48e9-86cd-c7c10e260c14" providerId="ADAL" clId="{56DFA0E7-0860-4137-9977-FAFA9E10D814}" dt="2023-10-09T15:05:59.897" v="449" actId="1076"/>
          <ac:picMkLst>
            <pc:docMk/>
            <pc:sldMk cId="3038669826" sldId="1967"/>
            <ac:picMk id="4" creationId="{80EB1EBB-3126-582D-70D5-C00BE995941F}"/>
          </ac:picMkLst>
        </pc:picChg>
      </pc:sldChg>
      <pc:sldChg chg="addSp delSp modSp add mod ord">
        <pc:chgData name="Willigen, R.F. van der (Rob)" userId="b43bdd62-7b82-48e9-86cd-c7c10e260c14" providerId="ADAL" clId="{56DFA0E7-0860-4137-9977-FAFA9E10D814}" dt="2023-10-09T15:11:17.939" v="476"/>
        <pc:sldMkLst>
          <pc:docMk/>
          <pc:sldMk cId="1921476098" sldId="1968"/>
        </pc:sldMkLst>
        <pc:spChg chg="add del mod">
          <ac:chgData name="Willigen, R.F. van der (Rob)" userId="b43bdd62-7b82-48e9-86cd-c7c10e260c14" providerId="ADAL" clId="{56DFA0E7-0860-4137-9977-FAFA9E10D814}" dt="2023-10-09T15:07:20.186" v="454" actId="478"/>
          <ac:spMkLst>
            <pc:docMk/>
            <pc:sldMk cId="1921476098" sldId="1968"/>
            <ac:spMk id="3" creationId="{B1875A83-0AD7-BFE4-249A-D3009F3691E3}"/>
          </ac:spMkLst>
        </pc:spChg>
        <pc:spChg chg="add mod">
          <ac:chgData name="Willigen, R.F. van der (Rob)" userId="b43bdd62-7b82-48e9-86cd-c7c10e260c14" providerId="ADAL" clId="{56DFA0E7-0860-4137-9977-FAFA9E10D814}" dt="2023-10-09T15:08:49.017" v="459" actId="1076"/>
          <ac:spMkLst>
            <pc:docMk/>
            <pc:sldMk cId="1921476098" sldId="1968"/>
            <ac:spMk id="5" creationId="{9C305B6B-18B5-CDE6-3E98-368EA6A992C3}"/>
          </ac:spMkLst>
        </pc:spChg>
        <pc:picChg chg="add mod">
          <ac:chgData name="Willigen, R.F. van der (Rob)" userId="b43bdd62-7b82-48e9-86cd-c7c10e260c14" providerId="ADAL" clId="{56DFA0E7-0860-4137-9977-FAFA9E10D814}" dt="2023-10-09T15:10:00.488" v="466" actId="1076"/>
          <ac:picMkLst>
            <pc:docMk/>
            <pc:sldMk cId="1921476098" sldId="1968"/>
            <ac:picMk id="6" creationId="{E6822220-056C-4A4C-292A-7391822153B5}"/>
          </ac:picMkLst>
        </pc:picChg>
        <pc:picChg chg="add mod">
          <ac:chgData name="Willigen, R.F. van der (Rob)" userId="b43bdd62-7b82-48e9-86cd-c7c10e260c14" providerId="ADAL" clId="{56DFA0E7-0860-4137-9977-FAFA9E10D814}" dt="2023-10-09T15:10:37.064" v="472" actId="14100"/>
          <ac:picMkLst>
            <pc:docMk/>
            <pc:sldMk cId="1921476098" sldId="1968"/>
            <ac:picMk id="7" creationId="{363EB7B3-E807-C8A8-12C6-FAD609CF7126}"/>
          </ac:picMkLst>
        </pc:picChg>
      </pc:sldChg>
      <pc:sldChg chg="addSp modSp add del mod">
        <pc:chgData name="Willigen, R.F. van der (Rob)" userId="b43bdd62-7b82-48e9-86cd-c7c10e260c14" providerId="ADAL" clId="{56DFA0E7-0860-4137-9977-FAFA9E10D814}" dt="2023-10-09T17:02:26.573" v="1339" actId="2696"/>
        <pc:sldMkLst>
          <pc:docMk/>
          <pc:sldMk cId="938622854" sldId="1969"/>
        </pc:sldMkLst>
        <pc:spChg chg="add mod">
          <ac:chgData name="Willigen, R.F. van der (Rob)" userId="b43bdd62-7b82-48e9-86cd-c7c10e260c14" providerId="ADAL" clId="{56DFA0E7-0860-4137-9977-FAFA9E10D814}" dt="2023-10-09T16:18:10.418" v="1083" actId="1076"/>
          <ac:spMkLst>
            <pc:docMk/>
            <pc:sldMk cId="938622854" sldId="1969"/>
            <ac:spMk id="3" creationId="{D096D1FE-D89C-93B4-2210-F9F255B61D88}"/>
          </ac:spMkLst>
        </pc:spChg>
        <pc:picChg chg="add mod">
          <ac:chgData name="Willigen, R.F. van der (Rob)" userId="b43bdd62-7b82-48e9-86cd-c7c10e260c14" providerId="ADAL" clId="{56DFA0E7-0860-4137-9977-FAFA9E10D814}" dt="2023-10-09T16:18:43.450" v="1086" actId="1076"/>
          <ac:picMkLst>
            <pc:docMk/>
            <pc:sldMk cId="938622854" sldId="1969"/>
            <ac:picMk id="4" creationId="{AD427A29-B2A7-55FF-21BE-D383EB405D1F}"/>
          </ac:picMkLst>
        </pc:picChg>
      </pc:sldChg>
      <pc:sldChg chg="add">
        <pc:chgData name="Willigen, R.F. van der (Rob)" userId="b43bdd62-7b82-48e9-86cd-c7c10e260c14" providerId="ADAL" clId="{56DFA0E7-0860-4137-9977-FAFA9E10D814}" dt="2023-10-09T17:02:37.191" v="1340"/>
        <pc:sldMkLst>
          <pc:docMk/>
          <pc:sldMk cId="3390190787" sldId="1969"/>
        </pc:sldMkLst>
      </pc:sldChg>
      <pc:sldChg chg="addSp modSp add del mod">
        <pc:chgData name="Willigen, R.F. van der (Rob)" userId="b43bdd62-7b82-48e9-86cd-c7c10e260c14" providerId="ADAL" clId="{56DFA0E7-0860-4137-9977-FAFA9E10D814}" dt="2023-10-09T17:02:26.573" v="1339" actId="2696"/>
        <pc:sldMkLst>
          <pc:docMk/>
          <pc:sldMk cId="3650525693" sldId="1970"/>
        </pc:sldMkLst>
        <pc:spChg chg="add mod">
          <ac:chgData name="Willigen, R.F. van der (Rob)" userId="b43bdd62-7b82-48e9-86cd-c7c10e260c14" providerId="ADAL" clId="{56DFA0E7-0860-4137-9977-FAFA9E10D814}" dt="2023-10-09T16:51:30.307" v="1249" actId="207"/>
          <ac:spMkLst>
            <pc:docMk/>
            <pc:sldMk cId="3650525693" sldId="1970"/>
            <ac:spMk id="4" creationId="{3A9D58D7-6241-F03F-5F37-BE1856935B56}"/>
          </ac:spMkLst>
        </pc:spChg>
        <pc:picChg chg="add mod">
          <ac:chgData name="Willigen, R.F. van der (Rob)" userId="b43bdd62-7b82-48e9-86cd-c7c10e260c14" providerId="ADAL" clId="{56DFA0E7-0860-4137-9977-FAFA9E10D814}" dt="2023-10-09T16:50:55.668" v="1241" actId="1076"/>
          <ac:picMkLst>
            <pc:docMk/>
            <pc:sldMk cId="3650525693" sldId="1970"/>
            <ac:picMk id="2" creationId="{2B2689E2-7B79-97A9-DFE3-6430339A8765}"/>
          </ac:picMkLst>
        </pc:picChg>
        <pc:picChg chg="add mod">
          <ac:chgData name="Willigen, R.F. van der (Rob)" userId="b43bdd62-7b82-48e9-86cd-c7c10e260c14" providerId="ADAL" clId="{56DFA0E7-0860-4137-9977-FAFA9E10D814}" dt="2023-10-09T16:50:57.394" v="1242" actId="1076"/>
          <ac:picMkLst>
            <pc:docMk/>
            <pc:sldMk cId="3650525693" sldId="1970"/>
            <ac:picMk id="5" creationId="{FB04B15E-9EEE-B14E-C14F-5918CA559AFF}"/>
          </ac:picMkLst>
        </pc:picChg>
      </pc:sldChg>
      <pc:sldChg chg="add">
        <pc:chgData name="Willigen, R.F. van der (Rob)" userId="b43bdd62-7b82-48e9-86cd-c7c10e260c14" providerId="ADAL" clId="{56DFA0E7-0860-4137-9977-FAFA9E10D814}" dt="2023-10-09T17:02:37.191" v="1340"/>
        <pc:sldMkLst>
          <pc:docMk/>
          <pc:sldMk cId="3651223550" sldId="1970"/>
        </pc:sldMkLst>
      </pc:sldChg>
      <pc:sldChg chg="add del">
        <pc:chgData name="Willigen, R.F. van der (Rob)" userId="b43bdd62-7b82-48e9-86cd-c7c10e260c14" providerId="ADAL" clId="{56DFA0E7-0860-4137-9977-FAFA9E10D814}" dt="2023-10-09T17:29:11.889" v="1572" actId="47"/>
        <pc:sldMkLst>
          <pc:docMk/>
          <pc:sldMk cId="4116893372" sldId="1971"/>
        </pc:sldMkLst>
      </pc:sldChg>
      <pc:sldChg chg="addSp modSp add mod ord">
        <pc:chgData name="Willigen, R.F. van der (Rob)" userId="b43bdd62-7b82-48e9-86cd-c7c10e260c14" providerId="ADAL" clId="{56DFA0E7-0860-4137-9977-FAFA9E10D814}" dt="2023-10-09T17:19:43.289" v="1398" actId="207"/>
        <pc:sldMkLst>
          <pc:docMk/>
          <pc:sldMk cId="2228814664" sldId="1972"/>
        </pc:sldMkLst>
        <pc:spChg chg="add mod">
          <ac:chgData name="Willigen, R.F. van der (Rob)" userId="b43bdd62-7b82-48e9-86cd-c7c10e260c14" providerId="ADAL" clId="{56DFA0E7-0860-4137-9977-FAFA9E10D814}" dt="2023-10-09T17:19:43.289" v="1398" actId="207"/>
          <ac:spMkLst>
            <pc:docMk/>
            <pc:sldMk cId="2228814664" sldId="1972"/>
            <ac:spMk id="3" creationId="{4761F2CF-5B63-C828-1577-3F04E967719E}"/>
          </ac:spMkLst>
        </pc:spChg>
        <pc:picChg chg="add mod">
          <ac:chgData name="Willigen, R.F. van der (Rob)" userId="b43bdd62-7b82-48e9-86cd-c7c10e260c14" providerId="ADAL" clId="{56DFA0E7-0860-4137-9977-FAFA9E10D814}" dt="2023-10-09T17:13:09.907" v="1349" actId="1076"/>
          <ac:picMkLst>
            <pc:docMk/>
            <pc:sldMk cId="2228814664" sldId="1972"/>
            <ac:picMk id="7170" creationId="{83615A91-6914-C27E-9E02-545D8122018F}"/>
          </ac:picMkLst>
        </pc:picChg>
      </pc:sldChg>
      <pc:sldChg chg="add del">
        <pc:chgData name="Willigen, R.F. van der (Rob)" userId="b43bdd62-7b82-48e9-86cd-c7c10e260c14" providerId="ADAL" clId="{56DFA0E7-0860-4137-9977-FAFA9E10D814}" dt="2023-10-09T15:13:28.847" v="498"/>
        <pc:sldMkLst>
          <pc:docMk/>
          <pc:sldMk cId="1407935187" sldId="1973"/>
        </pc:sldMkLst>
      </pc:sldChg>
      <pc:sldChg chg="modSp add mod ord">
        <pc:chgData name="Willigen, R.F. van der (Rob)" userId="b43bdd62-7b82-48e9-86cd-c7c10e260c14" providerId="ADAL" clId="{56DFA0E7-0860-4137-9977-FAFA9E10D814}" dt="2023-10-09T19:04:33.057" v="2094"/>
        <pc:sldMkLst>
          <pc:docMk/>
          <pc:sldMk cId="2309398678" sldId="1973"/>
        </pc:sldMkLst>
        <pc:spChg chg="mod">
          <ac:chgData name="Willigen, R.F. van der (Rob)" userId="b43bdd62-7b82-48e9-86cd-c7c10e260c14" providerId="ADAL" clId="{56DFA0E7-0860-4137-9977-FAFA9E10D814}" dt="2023-10-09T18:50:49.863" v="2013" actId="20577"/>
          <ac:spMkLst>
            <pc:docMk/>
            <pc:sldMk cId="2309398678" sldId="1973"/>
            <ac:spMk id="6" creationId="{A3CE9903-95DE-D159-8046-F1C5882969B0}"/>
          </ac:spMkLst>
        </pc:spChg>
      </pc:sldChg>
      <pc:sldChg chg="addSp modSp add del mod ord">
        <pc:chgData name="Willigen, R.F. van der (Rob)" userId="b43bdd62-7b82-48e9-86cd-c7c10e260c14" providerId="ADAL" clId="{56DFA0E7-0860-4137-9977-FAFA9E10D814}" dt="2023-10-09T17:02:26.573" v="1339" actId="2696"/>
        <pc:sldMkLst>
          <pc:docMk/>
          <pc:sldMk cId="3041553856" sldId="1973"/>
        </pc:sldMkLst>
        <pc:spChg chg="add mod">
          <ac:chgData name="Willigen, R.F. van der (Rob)" userId="b43bdd62-7b82-48e9-86cd-c7c10e260c14" providerId="ADAL" clId="{56DFA0E7-0860-4137-9977-FAFA9E10D814}" dt="2023-10-09T16:39:24.044" v="1152" actId="14100"/>
          <ac:spMkLst>
            <pc:docMk/>
            <pc:sldMk cId="3041553856" sldId="1973"/>
            <ac:spMk id="4" creationId="{C40A80C5-60E6-885B-DD3A-B32F12981506}"/>
          </ac:spMkLst>
        </pc:spChg>
        <pc:spChg chg="add mod">
          <ac:chgData name="Willigen, R.F. van der (Rob)" userId="b43bdd62-7b82-48e9-86cd-c7c10e260c14" providerId="ADAL" clId="{56DFA0E7-0860-4137-9977-FAFA9E10D814}" dt="2023-10-09T17:01:58.228" v="1338" actId="1076"/>
          <ac:spMkLst>
            <pc:docMk/>
            <pc:sldMk cId="3041553856" sldId="1973"/>
            <ac:spMk id="6" creationId="{A3CE9903-95DE-D159-8046-F1C5882969B0}"/>
          </ac:spMkLst>
        </pc:spChg>
        <pc:picChg chg="add mod">
          <ac:chgData name="Willigen, R.F. van der (Rob)" userId="b43bdd62-7b82-48e9-86cd-c7c10e260c14" providerId="ADAL" clId="{56DFA0E7-0860-4137-9977-FAFA9E10D814}" dt="2023-10-09T16:39:54.243" v="1154" actId="1076"/>
          <ac:picMkLst>
            <pc:docMk/>
            <pc:sldMk cId="3041553856" sldId="1973"/>
            <ac:picMk id="2" creationId="{DBE83308-326B-98A3-DB42-D80D77224C23}"/>
          </ac:picMkLst>
        </pc:picChg>
      </pc:sldChg>
      <pc:sldChg chg="addSp delSp modSp add mod ord">
        <pc:chgData name="Willigen, R.F. van der (Rob)" userId="b43bdd62-7b82-48e9-86cd-c7c10e260c14" providerId="ADAL" clId="{56DFA0E7-0860-4137-9977-FAFA9E10D814}" dt="2023-10-09T19:04:53.841" v="2097"/>
        <pc:sldMkLst>
          <pc:docMk/>
          <pc:sldMk cId="1993817636" sldId="1974"/>
        </pc:sldMkLst>
        <pc:spChg chg="add mod">
          <ac:chgData name="Willigen, R.F. van der (Rob)" userId="b43bdd62-7b82-48e9-86cd-c7c10e260c14" providerId="ADAL" clId="{56DFA0E7-0860-4137-9977-FAFA9E10D814}" dt="2023-10-09T18:15:35.476" v="1979" actId="1076"/>
          <ac:spMkLst>
            <pc:docMk/>
            <pc:sldMk cId="1993817636" sldId="1974"/>
            <ac:spMk id="5" creationId="{D65C516E-49F6-A47B-EB49-805C40FFBC11}"/>
          </ac:spMkLst>
        </pc:spChg>
        <pc:picChg chg="add mod">
          <ac:chgData name="Willigen, R.F. van der (Rob)" userId="b43bdd62-7b82-48e9-86cd-c7c10e260c14" providerId="ADAL" clId="{56DFA0E7-0860-4137-9977-FAFA9E10D814}" dt="2023-10-09T18:15:31.939" v="1978" actId="1076"/>
          <ac:picMkLst>
            <pc:docMk/>
            <pc:sldMk cId="1993817636" sldId="1974"/>
            <ac:picMk id="2" creationId="{22E5FAE1-1C26-27F8-3845-73062DEFF728}"/>
          </ac:picMkLst>
        </pc:picChg>
        <pc:picChg chg="add del mod">
          <ac:chgData name="Willigen, R.F. van der (Rob)" userId="b43bdd62-7b82-48e9-86cd-c7c10e260c14" providerId="ADAL" clId="{56DFA0E7-0860-4137-9977-FAFA9E10D814}" dt="2023-10-09T18:15:07.609" v="1971" actId="478"/>
          <ac:picMkLst>
            <pc:docMk/>
            <pc:sldMk cId="1993817636" sldId="1974"/>
            <ac:picMk id="3" creationId="{E86A6651-0EBA-9CA1-A2CB-D07B98008F67}"/>
          </ac:picMkLst>
        </pc:picChg>
      </pc:sldChg>
      <pc:sldChg chg="addSp modSp add mod ord">
        <pc:chgData name="Willigen, R.F. van der (Rob)" userId="b43bdd62-7b82-48e9-86cd-c7c10e260c14" providerId="ADAL" clId="{56DFA0E7-0860-4137-9977-FAFA9E10D814}" dt="2023-10-09T18:49:22.140" v="2007"/>
        <pc:sldMkLst>
          <pc:docMk/>
          <pc:sldMk cId="3847129797" sldId="1975"/>
        </pc:sldMkLst>
        <pc:spChg chg="add mod">
          <ac:chgData name="Willigen, R.F. van der (Rob)" userId="b43bdd62-7b82-48e9-86cd-c7c10e260c14" providerId="ADAL" clId="{56DFA0E7-0860-4137-9977-FAFA9E10D814}" dt="2023-10-09T18:18:04.669" v="1992" actId="1076"/>
          <ac:spMkLst>
            <pc:docMk/>
            <pc:sldMk cId="3847129797" sldId="1975"/>
            <ac:spMk id="4" creationId="{B5C230E5-17ED-B17A-F414-61BF42E422E4}"/>
          </ac:spMkLst>
        </pc:spChg>
        <pc:picChg chg="add mod">
          <ac:chgData name="Willigen, R.F. van der (Rob)" userId="b43bdd62-7b82-48e9-86cd-c7c10e260c14" providerId="ADAL" clId="{56DFA0E7-0860-4137-9977-FAFA9E10D814}" dt="2023-10-09T18:18:07.940" v="1993" actId="1076"/>
          <ac:picMkLst>
            <pc:docMk/>
            <pc:sldMk cId="3847129797" sldId="1975"/>
            <ac:picMk id="2" creationId="{29406611-16D9-65BD-161B-431E111EF029}"/>
          </ac:picMkLst>
        </pc:picChg>
        <pc:picChg chg="add mod">
          <ac:chgData name="Willigen, R.F. van der (Rob)" userId="b43bdd62-7b82-48e9-86cd-c7c10e260c14" providerId="ADAL" clId="{56DFA0E7-0860-4137-9977-FAFA9E10D814}" dt="2023-10-09T18:19:39.940" v="2003" actId="1076"/>
          <ac:picMkLst>
            <pc:docMk/>
            <pc:sldMk cId="3847129797" sldId="1975"/>
            <ac:picMk id="5" creationId="{5CE22F29-4CF5-DDA9-5D0D-3C5EDD1DBCDE}"/>
          </ac:picMkLst>
        </pc:picChg>
        <pc:picChg chg="add mod">
          <ac:chgData name="Willigen, R.F. van der (Rob)" userId="b43bdd62-7b82-48e9-86cd-c7c10e260c14" providerId="ADAL" clId="{56DFA0E7-0860-4137-9977-FAFA9E10D814}" dt="2023-10-09T18:19:45.844" v="2005" actId="14100"/>
          <ac:picMkLst>
            <pc:docMk/>
            <pc:sldMk cId="3847129797" sldId="1975"/>
            <ac:picMk id="6" creationId="{08E3FB78-504E-75ED-014B-DCC4570773D0}"/>
          </ac:picMkLst>
        </pc:picChg>
      </pc:sldChg>
      <pc:sldChg chg="add del">
        <pc:chgData name="Willigen, R.F. van der (Rob)" userId="b43bdd62-7b82-48e9-86cd-c7c10e260c14" providerId="ADAL" clId="{56DFA0E7-0860-4137-9977-FAFA9E10D814}" dt="2023-10-09T19:05:01.340" v="2101" actId="47"/>
        <pc:sldMkLst>
          <pc:docMk/>
          <pc:sldMk cId="2859108935" sldId="1976"/>
        </pc:sldMkLst>
      </pc:sldChg>
      <pc:sldChg chg="add">
        <pc:chgData name="Willigen, R.F. van der (Rob)" userId="b43bdd62-7b82-48e9-86cd-c7c10e260c14" providerId="ADAL" clId="{56DFA0E7-0860-4137-9977-FAFA9E10D814}" dt="2023-10-09T16:37:52.889" v="1136"/>
        <pc:sldMkLst>
          <pc:docMk/>
          <pc:sldMk cId="4227357042" sldId="1977"/>
        </pc:sldMkLst>
      </pc:sldChg>
      <pc:sldChg chg="add del">
        <pc:chgData name="Willigen, R.F. van der (Rob)" userId="b43bdd62-7b82-48e9-86cd-c7c10e260c14" providerId="ADAL" clId="{56DFA0E7-0860-4137-9977-FAFA9E10D814}" dt="2023-10-09T17:17:12.004" v="1372" actId="47"/>
        <pc:sldMkLst>
          <pc:docMk/>
          <pc:sldMk cId="2762560123" sldId="1978"/>
        </pc:sldMkLst>
      </pc:sldChg>
      <pc:sldChg chg="addSp modSp add mod ord">
        <pc:chgData name="Willigen, R.F. van der (Rob)" userId="b43bdd62-7b82-48e9-86cd-c7c10e260c14" providerId="ADAL" clId="{56DFA0E7-0860-4137-9977-FAFA9E10D814}" dt="2023-10-09T17:17:04.400" v="1371" actId="207"/>
        <pc:sldMkLst>
          <pc:docMk/>
          <pc:sldMk cId="253324630" sldId="1979"/>
        </pc:sldMkLst>
        <pc:spChg chg="add mod">
          <ac:chgData name="Willigen, R.F. van der (Rob)" userId="b43bdd62-7b82-48e9-86cd-c7c10e260c14" providerId="ADAL" clId="{56DFA0E7-0860-4137-9977-FAFA9E10D814}" dt="2023-10-09T17:17:04.400" v="1371" actId="207"/>
          <ac:spMkLst>
            <pc:docMk/>
            <pc:sldMk cId="253324630" sldId="1979"/>
            <ac:spMk id="4" creationId="{8830D020-5B7C-8BF9-9AB3-1ED2632974EB}"/>
          </ac:spMkLst>
        </pc:spChg>
        <pc:picChg chg="add mod">
          <ac:chgData name="Willigen, R.F. van der (Rob)" userId="b43bdd62-7b82-48e9-86cd-c7c10e260c14" providerId="ADAL" clId="{56DFA0E7-0860-4137-9977-FAFA9E10D814}" dt="2023-10-09T17:16:52.818" v="1369" actId="1076"/>
          <ac:picMkLst>
            <pc:docMk/>
            <pc:sldMk cId="253324630" sldId="1979"/>
            <ac:picMk id="2" creationId="{7744477C-5C5E-1991-0E68-3920460F3405}"/>
          </ac:picMkLst>
        </pc:picChg>
      </pc:sldChg>
      <pc:sldChg chg="addSp modSp add mod ord">
        <pc:chgData name="Willigen, R.F. van der (Rob)" userId="b43bdd62-7b82-48e9-86cd-c7c10e260c14" providerId="ADAL" clId="{56DFA0E7-0860-4137-9977-FAFA9E10D814}" dt="2023-10-09T17:23:03.403" v="1428" actId="1076"/>
        <pc:sldMkLst>
          <pc:docMk/>
          <pc:sldMk cId="3874990387" sldId="1980"/>
        </pc:sldMkLst>
        <pc:spChg chg="add mod">
          <ac:chgData name="Willigen, R.F. van der (Rob)" userId="b43bdd62-7b82-48e9-86cd-c7c10e260c14" providerId="ADAL" clId="{56DFA0E7-0860-4137-9977-FAFA9E10D814}" dt="2023-10-09T17:22:41.652" v="1423" actId="1076"/>
          <ac:spMkLst>
            <pc:docMk/>
            <pc:sldMk cId="3874990387" sldId="1980"/>
            <ac:spMk id="3" creationId="{77AA7916-69B3-9D2E-C8BA-82CA2A4E00D8}"/>
          </ac:spMkLst>
        </pc:spChg>
        <pc:spChg chg="add mod">
          <ac:chgData name="Willigen, R.F. van der (Rob)" userId="b43bdd62-7b82-48e9-86cd-c7c10e260c14" providerId="ADAL" clId="{56DFA0E7-0860-4137-9977-FAFA9E10D814}" dt="2023-10-09T17:23:03.403" v="1428" actId="1076"/>
          <ac:spMkLst>
            <pc:docMk/>
            <pc:sldMk cId="3874990387" sldId="1980"/>
            <ac:spMk id="7" creationId="{8462CA9A-3375-6829-4F2B-94293D3EABB6}"/>
          </ac:spMkLst>
        </pc:spChg>
        <pc:picChg chg="add mod">
          <ac:chgData name="Willigen, R.F. van der (Rob)" userId="b43bdd62-7b82-48e9-86cd-c7c10e260c14" providerId="ADAL" clId="{56DFA0E7-0860-4137-9977-FAFA9E10D814}" dt="2023-10-09T17:22:11.051" v="1415" actId="1076"/>
          <ac:picMkLst>
            <pc:docMk/>
            <pc:sldMk cId="3874990387" sldId="1980"/>
            <ac:picMk id="4" creationId="{35792708-0AF0-7D7D-C64C-5374AD07D071}"/>
          </ac:picMkLst>
        </pc:picChg>
        <pc:picChg chg="add mod">
          <ac:chgData name="Willigen, R.F. van der (Rob)" userId="b43bdd62-7b82-48e9-86cd-c7c10e260c14" providerId="ADAL" clId="{56DFA0E7-0860-4137-9977-FAFA9E10D814}" dt="2023-10-09T17:22:12.698" v="1416" actId="1076"/>
          <ac:picMkLst>
            <pc:docMk/>
            <pc:sldMk cId="3874990387" sldId="1980"/>
            <ac:picMk id="5" creationId="{22680A45-5787-CF87-13C0-B1A099F3F5D6}"/>
          </ac:picMkLst>
        </pc:picChg>
      </pc:sldChg>
      <pc:sldChg chg="addSp modSp add ord">
        <pc:chgData name="Willigen, R.F. van der (Rob)" userId="b43bdd62-7b82-48e9-86cd-c7c10e260c14" providerId="ADAL" clId="{56DFA0E7-0860-4137-9977-FAFA9E10D814}" dt="2023-10-09T17:19:03.776" v="1390"/>
        <pc:sldMkLst>
          <pc:docMk/>
          <pc:sldMk cId="786885309" sldId="1981"/>
        </pc:sldMkLst>
        <pc:spChg chg="add mod">
          <ac:chgData name="Willigen, R.F. van der (Rob)" userId="b43bdd62-7b82-48e9-86cd-c7c10e260c14" providerId="ADAL" clId="{56DFA0E7-0860-4137-9977-FAFA9E10D814}" dt="2023-10-09T17:19:03.776" v="1390"/>
          <ac:spMkLst>
            <pc:docMk/>
            <pc:sldMk cId="786885309" sldId="1981"/>
            <ac:spMk id="2" creationId="{81D9E11B-AECC-B096-A0D2-524A34B56E54}"/>
          </ac:spMkLst>
        </pc:spChg>
        <pc:picChg chg="add mod">
          <ac:chgData name="Willigen, R.F. van der (Rob)" userId="b43bdd62-7b82-48e9-86cd-c7c10e260c14" providerId="ADAL" clId="{56DFA0E7-0860-4137-9977-FAFA9E10D814}" dt="2023-10-09T17:18:10.478" v="1386" actId="1076"/>
          <ac:picMkLst>
            <pc:docMk/>
            <pc:sldMk cId="786885309" sldId="1981"/>
            <ac:picMk id="9218" creationId="{4740957B-F3D8-2CFF-BE87-760129689FCF}"/>
          </ac:picMkLst>
        </pc:picChg>
        <pc:picChg chg="add mod">
          <ac:chgData name="Willigen, R.F. van der (Rob)" userId="b43bdd62-7b82-48e9-86cd-c7c10e260c14" providerId="ADAL" clId="{56DFA0E7-0860-4137-9977-FAFA9E10D814}" dt="2023-10-09T17:18:19.406" v="1389" actId="1076"/>
          <ac:picMkLst>
            <pc:docMk/>
            <pc:sldMk cId="786885309" sldId="1981"/>
            <ac:picMk id="9220" creationId="{FDBD457E-CB6C-04B5-E2CC-7090C53E8240}"/>
          </ac:picMkLst>
        </pc:picChg>
      </pc:sldChg>
      <pc:sldChg chg="addSp delSp modSp add mod ord">
        <pc:chgData name="Willigen, R.F. van der (Rob)" userId="b43bdd62-7b82-48e9-86cd-c7c10e260c14" providerId="ADAL" clId="{56DFA0E7-0860-4137-9977-FAFA9E10D814}" dt="2023-10-09T17:35:08.866" v="1620"/>
        <pc:sldMkLst>
          <pc:docMk/>
          <pc:sldMk cId="4177502801" sldId="1982"/>
        </pc:sldMkLst>
        <pc:spChg chg="add del mod">
          <ac:chgData name="Willigen, R.F. van der (Rob)" userId="b43bdd62-7b82-48e9-86cd-c7c10e260c14" providerId="ADAL" clId="{56DFA0E7-0860-4137-9977-FAFA9E10D814}" dt="2023-10-09T17:33:28.685" v="1606" actId="478"/>
          <ac:spMkLst>
            <pc:docMk/>
            <pc:sldMk cId="4177502801" sldId="1982"/>
            <ac:spMk id="4" creationId="{60A7C381-E92E-C1DD-88FB-49CDFEF6A97C}"/>
          </ac:spMkLst>
        </pc:spChg>
        <pc:spChg chg="add del mod">
          <ac:chgData name="Willigen, R.F. van der (Rob)" userId="b43bdd62-7b82-48e9-86cd-c7c10e260c14" providerId="ADAL" clId="{56DFA0E7-0860-4137-9977-FAFA9E10D814}" dt="2023-10-09T17:32:36.091" v="1590"/>
          <ac:spMkLst>
            <pc:docMk/>
            <pc:sldMk cId="4177502801" sldId="1982"/>
            <ac:spMk id="5" creationId="{34100E21-3807-C938-A079-DBB1C874F9AE}"/>
          </ac:spMkLst>
        </pc:spChg>
        <pc:picChg chg="add mod">
          <ac:chgData name="Willigen, R.F. van der (Rob)" userId="b43bdd62-7b82-48e9-86cd-c7c10e260c14" providerId="ADAL" clId="{56DFA0E7-0860-4137-9977-FAFA9E10D814}" dt="2023-10-09T17:33:36.658" v="1609" actId="1076"/>
          <ac:picMkLst>
            <pc:docMk/>
            <pc:sldMk cId="4177502801" sldId="1982"/>
            <ac:picMk id="2" creationId="{9915FF96-E37D-D2FB-3FCE-E62EE7DB1EAF}"/>
          </ac:picMkLst>
        </pc:picChg>
        <pc:picChg chg="add del mod">
          <ac:chgData name="Willigen, R.F. van der (Rob)" userId="b43bdd62-7b82-48e9-86cd-c7c10e260c14" providerId="ADAL" clId="{56DFA0E7-0860-4137-9977-FAFA9E10D814}" dt="2023-10-09T17:34:08.852" v="1617" actId="1076"/>
          <ac:picMkLst>
            <pc:docMk/>
            <pc:sldMk cId="4177502801" sldId="1982"/>
            <ac:picMk id="20483" creationId="{1C308D6F-7C6B-19EA-4838-8956B6D00C2B}"/>
          </ac:picMkLst>
        </pc:picChg>
        <pc:picChg chg="add del mod">
          <ac:chgData name="Willigen, R.F. van der (Rob)" userId="b43bdd62-7b82-48e9-86cd-c7c10e260c14" providerId="ADAL" clId="{56DFA0E7-0860-4137-9977-FAFA9E10D814}" dt="2023-10-09T17:33:31.879" v="1607" actId="478"/>
          <ac:picMkLst>
            <pc:docMk/>
            <pc:sldMk cId="4177502801" sldId="1982"/>
            <ac:picMk id="20485" creationId="{48CC8DE3-C205-ECD6-A199-3DF3829E464E}"/>
          </ac:picMkLst>
        </pc:picChg>
        <pc:picChg chg="add del mod">
          <ac:chgData name="Willigen, R.F. van der (Rob)" userId="b43bdd62-7b82-48e9-86cd-c7c10e260c14" providerId="ADAL" clId="{56DFA0E7-0860-4137-9977-FAFA9E10D814}" dt="2023-10-09T17:33:28.147" v="1605"/>
          <ac:picMkLst>
            <pc:docMk/>
            <pc:sldMk cId="4177502801" sldId="1982"/>
            <ac:picMk id="20487" creationId="{EC036F42-2DB4-34E7-1B88-D58F01AEE757}"/>
          </ac:picMkLst>
        </pc:picChg>
        <pc:picChg chg="add mod">
          <ac:chgData name="Willigen, R.F. van der (Rob)" userId="b43bdd62-7b82-48e9-86cd-c7c10e260c14" providerId="ADAL" clId="{56DFA0E7-0860-4137-9977-FAFA9E10D814}" dt="2023-10-09T17:34:11.132" v="1618" actId="1076"/>
          <ac:picMkLst>
            <pc:docMk/>
            <pc:sldMk cId="4177502801" sldId="1982"/>
            <ac:picMk id="20489" creationId="{EB10FD8D-A7F9-812E-BC65-C59FC8A2EC8A}"/>
          </ac:picMkLst>
        </pc:picChg>
      </pc:sldChg>
      <pc:sldChg chg="addSp modSp add mod">
        <pc:chgData name="Willigen, R.F. van der (Rob)" userId="b43bdd62-7b82-48e9-86cd-c7c10e260c14" providerId="ADAL" clId="{56DFA0E7-0860-4137-9977-FAFA9E10D814}" dt="2023-10-09T18:56:42.220" v="2079" actId="1076"/>
        <pc:sldMkLst>
          <pc:docMk/>
          <pc:sldMk cId="3144809320" sldId="1983"/>
        </pc:sldMkLst>
        <pc:spChg chg="add mod">
          <ac:chgData name="Willigen, R.F. van der (Rob)" userId="b43bdd62-7b82-48e9-86cd-c7c10e260c14" providerId="ADAL" clId="{56DFA0E7-0860-4137-9977-FAFA9E10D814}" dt="2023-10-09T18:56:42.220" v="2079" actId="1076"/>
          <ac:spMkLst>
            <pc:docMk/>
            <pc:sldMk cId="3144809320" sldId="1983"/>
            <ac:spMk id="4" creationId="{CD604A6E-1853-7A72-E8E4-464F6D1E759C}"/>
          </ac:spMkLst>
        </pc:spChg>
        <pc:picChg chg="add mod">
          <ac:chgData name="Willigen, R.F. van der (Rob)" userId="b43bdd62-7b82-48e9-86cd-c7c10e260c14" providerId="ADAL" clId="{56DFA0E7-0860-4137-9977-FAFA9E10D814}" dt="2023-10-09T18:56:38.621" v="2078" actId="1076"/>
          <ac:picMkLst>
            <pc:docMk/>
            <pc:sldMk cId="3144809320" sldId="1983"/>
            <ac:picMk id="2" creationId="{6A73C240-69A9-77D4-9950-D5742963B4A9}"/>
          </ac:picMkLst>
        </pc:picChg>
      </pc:sldChg>
      <pc:sldChg chg="addSp modSp add del mod">
        <pc:chgData name="Willigen, R.F. van der (Rob)" userId="b43bdd62-7b82-48e9-86cd-c7c10e260c14" providerId="ADAL" clId="{56DFA0E7-0860-4137-9977-FAFA9E10D814}" dt="2023-10-09T18:05:53.464" v="1881" actId="167"/>
        <pc:sldMkLst>
          <pc:docMk/>
          <pc:sldMk cId="293356071" sldId="1984"/>
        </pc:sldMkLst>
        <pc:spChg chg="add mod ord">
          <ac:chgData name="Willigen, R.F. van der (Rob)" userId="b43bdd62-7b82-48e9-86cd-c7c10e260c14" providerId="ADAL" clId="{56DFA0E7-0860-4137-9977-FAFA9E10D814}" dt="2023-10-09T18:05:53.464" v="1881" actId="167"/>
          <ac:spMkLst>
            <pc:docMk/>
            <pc:sldMk cId="293356071" sldId="1984"/>
            <ac:spMk id="2" creationId="{B0F4A849-2AA6-0966-BA6E-71149F7783DE}"/>
          </ac:spMkLst>
        </pc:spChg>
        <pc:spChg chg="mod">
          <ac:chgData name="Willigen, R.F. van der (Rob)" userId="b43bdd62-7b82-48e9-86cd-c7c10e260c14" providerId="ADAL" clId="{56DFA0E7-0860-4137-9977-FAFA9E10D814}" dt="2023-10-09T17:26:30.515" v="1527" actId="20577"/>
          <ac:spMkLst>
            <pc:docMk/>
            <pc:sldMk cId="293356071" sldId="1984"/>
            <ac:spMk id="8" creationId="{00000000-0000-0000-0000-000000000000}"/>
          </ac:spMkLst>
        </pc:spChg>
      </pc:sldChg>
      <pc:sldChg chg="add del">
        <pc:chgData name="Willigen, R.F. van der (Rob)" userId="b43bdd62-7b82-48e9-86cd-c7c10e260c14" providerId="ADAL" clId="{56DFA0E7-0860-4137-9977-FAFA9E10D814}" dt="2023-10-09T17:25:02.288" v="1472" actId="47"/>
        <pc:sldMkLst>
          <pc:docMk/>
          <pc:sldMk cId="2706149077" sldId="1985"/>
        </pc:sldMkLst>
      </pc:sldChg>
      <pc:sldChg chg="add del">
        <pc:chgData name="Willigen, R.F. van der (Rob)" userId="b43bdd62-7b82-48e9-86cd-c7c10e260c14" providerId="ADAL" clId="{56DFA0E7-0860-4137-9977-FAFA9E10D814}" dt="2023-10-09T17:25:04.077" v="1473" actId="47"/>
        <pc:sldMkLst>
          <pc:docMk/>
          <pc:sldMk cId="2222147762" sldId="1986"/>
        </pc:sldMkLst>
      </pc:sldChg>
      <pc:sldChg chg="addSp modSp add mod ord">
        <pc:chgData name="Willigen, R.F. van der (Rob)" userId="b43bdd62-7b82-48e9-86cd-c7c10e260c14" providerId="ADAL" clId="{56DFA0E7-0860-4137-9977-FAFA9E10D814}" dt="2023-10-09T18:06:04.935" v="1883" actId="167"/>
        <pc:sldMkLst>
          <pc:docMk/>
          <pc:sldMk cId="4021045386" sldId="1987"/>
        </pc:sldMkLst>
        <pc:spChg chg="add mod ord">
          <ac:chgData name="Willigen, R.F. van der (Rob)" userId="b43bdd62-7b82-48e9-86cd-c7c10e260c14" providerId="ADAL" clId="{56DFA0E7-0860-4137-9977-FAFA9E10D814}" dt="2023-10-09T18:06:04.935" v="1883" actId="167"/>
          <ac:spMkLst>
            <pc:docMk/>
            <pc:sldMk cId="4021045386" sldId="1987"/>
            <ac:spMk id="2" creationId="{1D90141D-12B6-C646-F850-8CB2E5C84C30}"/>
          </ac:spMkLst>
        </pc:spChg>
        <pc:spChg chg="mod">
          <ac:chgData name="Willigen, R.F. van der (Rob)" userId="b43bdd62-7b82-48e9-86cd-c7c10e260c14" providerId="ADAL" clId="{56DFA0E7-0860-4137-9977-FAFA9E10D814}" dt="2023-10-09T17:26:16.159" v="1514" actId="20577"/>
          <ac:spMkLst>
            <pc:docMk/>
            <pc:sldMk cId="4021045386" sldId="1987"/>
            <ac:spMk id="8" creationId="{00000000-0000-0000-0000-000000000000}"/>
          </ac:spMkLst>
        </pc:spChg>
      </pc:sldChg>
      <pc:sldChg chg="addSp modSp add mod ord">
        <pc:chgData name="Willigen, R.F. van der (Rob)" userId="b43bdd62-7b82-48e9-86cd-c7c10e260c14" providerId="ADAL" clId="{56DFA0E7-0860-4137-9977-FAFA9E10D814}" dt="2023-10-09T18:06:15.661" v="1885" actId="167"/>
        <pc:sldMkLst>
          <pc:docMk/>
          <pc:sldMk cId="1129841539" sldId="1988"/>
        </pc:sldMkLst>
        <pc:spChg chg="add mod ord">
          <ac:chgData name="Willigen, R.F. van der (Rob)" userId="b43bdd62-7b82-48e9-86cd-c7c10e260c14" providerId="ADAL" clId="{56DFA0E7-0860-4137-9977-FAFA9E10D814}" dt="2023-10-09T18:06:15.661" v="1885" actId="167"/>
          <ac:spMkLst>
            <pc:docMk/>
            <pc:sldMk cId="1129841539" sldId="1988"/>
            <ac:spMk id="2" creationId="{C4B3A0BA-6F49-1B12-EA33-AA0D8B158228}"/>
          </ac:spMkLst>
        </pc:spChg>
        <pc:spChg chg="mod">
          <ac:chgData name="Willigen, R.F. van der (Rob)" userId="b43bdd62-7b82-48e9-86cd-c7c10e260c14" providerId="ADAL" clId="{56DFA0E7-0860-4137-9977-FAFA9E10D814}" dt="2023-10-09T17:28:05.446" v="1554" actId="255"/>
          <ac:spMkLst>
            <pc:docMk/>
            <pc:sldMk cId="1129841539" sldId="1988"/>
            <ac:spMk id="8" creationId="{00000000-0000-0000-0000-000000000000}"/>
          </ac:spMkLst>
        </pc:spChg>
        <pc:grpChg chg="mod">
          <ac:chgData name="Willigen, R.F. van der (Rob)" userId="b43bdd62-7b82-48e9-86cd-c7c10e260c14" providerId="ADAL" clId="{56DFA0E7-0860-4137-9977-FAFA9E10D814}" dt="2023-10-09T17:27:55.548" v="1553" actId="14100"/>
          <ac:grpSpMkLst>
            <pc:docMk/>
            <pc:sldMk cId="1129841539" sldId="1988"/>
            <ac:grpSpMk id="4" creationId="{00000000-0000-0000-0000-000000000000}"/>
          </ac:grpSpMkLst>
        </pc:grpChg>
      </pc:sldChg>
      <pc:sldChg chg="add del ord">
        <pc:chgData name="Willigen, R.F. van der (Rob)" userId="b43bdd62-7b82-48e9-86cd-c7c10e260c14" providerId="ADAL" clId="{56DFA0E7-0860-4137-9977-FAFA9E10D814}" dt="2023-10-09T17:28:19.890" v="1559" actId="47"/>
        <pc:sldMkLst>
          <pc:docMk/>
          <pc:sldMk cId="2364862774" sldId="1989"/>
        </pc:sldMkLst>
      </pc:sldChg>
      <pc:sldChg chg="modSp add del mod ord">
        <pc:chgData name="Willigen, R.F. van der (Rob)" userId="b43bdd62-7b82-48e9-86cd-c7c10e260c14" providerId="ADAL" clId="{56DFA0E7-0860-4137-9977-FAFA9E10D814}" dt="2023-10-09T17:28:17.999" v="1558" actId="47"/>
        <pc:sldMkLst>
          <pc:docMk/>
          <pc:sldMk cId="3775608620" sldId="1990"/>
        </pc:sldMkLst>
        <pc:spChg chg="mod">
          <ac:chgData name="Willigen, R.F. van der (Rob)" userId="b43bdd62-7b82-48e9-86cd-c7c10e260c14" providerId="ADAL" clId="{56DFA0E7-0860-4137-9977-FAFA9E10D814}" dt="2023-10-09T17:26:58.870" v="1543" actId="20577"/>
          <ac:spMkLst>
            <pc:docMk/>
            <pc:sldMk cId="3775608620" sldId="1990"/>
            <ac:spMk id="8" creationId="{00000000-0000-0000-0000-000000000000}"/>
          </ac:spMkLst>
        </pc:spChg>
      </pc:sldChg>
      <pc:sldChg chg="addSp modSp add mod ord">
        <pc:chgData name="Willigen, R.F. van der (Rob)" userId="b43bdd62-7b82-48e9-86cd-c7c10e260c14" providerId="ADAL" clId="{56DFA0E7-0860-4137-9977-FAFA9E10D814}" dt="2023-10-09T18:06:26.136" v="1887" actId="167"/>
        <pc:sldMkLst>
          <pc:docMk/>
          <pc:sldMk cId="3120627163" sldId="1991"/>
        </pc:sldMkLst>
        <pc:spChg chg="add mod ord">
          <ac:chgData name="Willigen, R.F. van der (Rob)" userId="b43bdd62-7b82-48e9-86cd-c7c10e260c14" providerId="ADAL" clId="{56DFA0E7-0860-4137-9977-FAFA9E10D814}" dt="2023-10-09T18:06:26.136" v="1887" actId="167"/>
          <ac:spMkLst>
            <pc:docMk/>
            <pc:sldMk cId="3120627163" sldId="1991"/>
            <ac:spMk id="2" creationId="{08D22E08-9D7E-9AF7-07C0-5C1444710A68}"/>
          </ac:spMkLst>
        </pc:spChg>
        <pc:spChg chg="mod">
          <ac:chgData name="Willigen, R.F. van der (Rob)" userId="b43bdd62-7b82-48e9-86cd-c7c10e260c14" providerId="ADAL" clId="{56DFA0E7-0860-4137-9977-FAFA9E10D814}" dt="2023-10-09T17:28:28.273" v="1570" actId="20577"/>
          <ac:spMkLst>
            <pc:docMk/>
            <pc:sldMk cId="3120627163" sldId="1991"/>
            <ac:spMk id="8" creationId="{00000000-0000-0000-0000-000000000000}"/>
          </ac:spMkLst>
        </pc:spChg>
      </pc:sldChg>
      <pc:sldChg chg="addSp delSp modSp add mod">
        <pc:chgData name="Willigen, R.F. van der (Rob)" userId="b43bdd62-7b82-48e9-86cd-c7c10e260c14" providerId="ADAL" clId="{56DFA0E7-0860-4137-9977-FAFA9E10D814}" dt="2023-10-09T18:09:20.420" v="1961" actId="207"/>
        <pc:sldMkLst>
          <pc:docMk/>
          <pc:sldMk cId="1806392458" sldId="1992"/>
        </pc:sldMkLst>
        <pc:spChg chg="add mod">
          <ac:chgData name="Willigen, R.F. van der (Rob)" userId="b43bdd62-7b82-48e9-86cd-c7c10e260c14" providerId="ADAL" clId="{56DFA0E7-0860-4137-9977-FAFA9E10D814}" dt="2023-10-09T18:09:20.420" v="1961" actId="207"/>
          <ac:spMkLst>
            <pc:docMk/>
            <pc:sldMk cId="1806392458" sldId="1992"/>
            <ac:spMk id="2" creationId="{CF70176B-2F5C-0E4A-4C58-B36DE38D7817}"/>
          </ac:spMkLst>
        </pc:spChg>
        <pc:spChg chg="mod">
          <ac:chgData name="Willigen, R.F. van der (Rob)" userId="b43bdd62-7b82-48e9-86cd-c7c10e260c14" providerId="ADAL" clId="{56DFA0E7-0860-4137-9977-FAFA9E10D814}" dt="2023-10-09T18:07:33.178" v="1904" actId="20577"/>
          <ac:spMkLst>
            <pc:docMk/>
            <pc:sldMk cId="1806392458" sldId="1992"/>
            <ac:spMk id="8" creationId="{0D501CA2-5363-7349-A6FD-BF7678EE2552}"/>
          </ac:spMkLst>
        </pc:spChg>
        <pc:spChg chg="mod">
          <ac:chgData name="Willigen, R.F. van der (Rob)" userId="b43bdd62-7b82-48e9-86cd-c7c10e260c14" providerId="ADAL" clId="{56DFA0E7-0860-4137-9977-FAFA9E10D814}" dt="2023-10-09T17:37:51.586" v="1680" actId="164"/>
          <ac:spMkLst>
            <pc:docMk/>
            <pc:sldMk cId="1806392458" sldId="1992"/>
            <ac:spMk id="10" creationId="{6C58FA97-DE2F-11CA-BBFA-773BB1C4B442}"/>
          </ac:spMkLst>
        </pc:spChg>
        <pc:spChg chg="del">
          <ac:chgData name="Willigen, R.F. van der (Rob)" userId="b43bdd62-7b82-48e9-86cd-c7c10e260c14" providerId="ADAL" clId="{56DFA0E7-0860-4137-9977-FAFA9E10D814}" dt="2023-10-09T17:36:45.533" v="1634" actId="478"/>
          <ac:spMkLst>
            <pc:docMk/>
            <pc:sldMk cId="1806392458" sldId="1992"/>
            <ac:spMk id="13" creationId="{559B3AE0-B68F-A77A-A2E2-0C37010A8895}"/>
          </ac:spMkLst>
        </pc:spChg>
        <pc:spChg chg="del">
          <ac:chgData name="Willigen, R.F. van der (Rob)" userId="b43bdd62-7b82-48e9-86cd-c7c10e260c14" providerId="ADAL" clId="{56DFA0E7-0860-4137-9977-FAFA9E10D814}" dt="2023-10-09T17:36:47.174" v="1635" actId="478"/>
          <ac:spMkLst>
            <pc:docMk/>
            <pc:sldMk cId="1806392458" sldId="1992"/>
            <ac:spMk id="15" creationId="{27B893C2-0776-A239-54B9-1DF492841441}"/>
          </ac:spMkLst>
        </pc:spChg>
        <pc:spChg chg="mod">
          <ac:chgData name="Willigen, R.F. van der (Rob)" userId="b43bdd62-7b82-48e9-86cd-c7c10e260c14" providerId="ADAL" clId="{56DFA0E7-0860-4137-9977-FAFA9E10D814}" dt="2023-10-09T17:37:51.586" v="1680" actId="164"/>
          <ac:spMkLst>
            <pc:docMk/>
            <pc:sldMk cId="1806392458" sldId="1992"/>
            <ac:spMk id="17" creationId="{FBEB7A31-B890-3489-ADC8-1E1D55071DD3}"/>
          </ac:spMkLst>
        </pc:spChg>
        <pc:grpChg chg="add del mod">
          <ac:chgData name="Willigen, R.F. van der (Rob)" userId="b43bdd62-7b82-48e9-86cd-c7c10e260c14" providerId="ADAL" clId="{56DFA0E7-0860-4137-9977-FAFA9E10D814}" dt="2023-10-09T18:07:37.513" v="1905" actId="478"/>
          <ac:grpSpMkLst>
            <pc:docMk/>
            <pc:sldMk cId="1806392458" sldId="1992"/>
            <ac:grpSpMk id="3" creationId="{B9E05A7E-5A46-869D-FEFF-85356133D3AE}"/>
          </ac:grpSpMkLst>
        </pc:grpChg>
        <pc:grpChg chg="mod">
          <ac:chgData name="Willigen, R.F. van der (Rob)" userId="b43bdd62-7b82-48e9-86cd-c7c10e260c14" providerId="ADAL" clId="{56DFA0E7-0860-4137-9977-FAFA9E10D814}" dt="2023-10-09T17:37:51.586" v="1680" actId="164"/>
          <ac:grpSpMkLst>
            <pc:docMk/>
            <pc:sldMk cId="1806392458" sldId="1992"/>
            <ac:grpSpMk id="5" creationId="{69F7EAA1-6FF0-C2AC-2305-6C339B66DFD6}"/>
          </ac:grpSpMkLst>
        </pc:grpChg>
        <pc:picChg chg="mod">
          <ac:chgData name="Willigen, R.F. van der (Rob)" userId="b43bdd62-7b82-48e9-86cd-c7c10e260c14" providerId="ADAL" clId="{56DFA0E7-0860-4137-9977-FAFA9E10D814}" dt="2023-10-09T17:39:03.572" v="1749" actId="1076"/>
          <ac:picMkLst>
            <pc:docMk/>
            <pc:sldMk cId="1806392458" sldId="1992"/>
            <ac:picMk id="4" creationId="{615B9CF4-8011-27AD-63DA-333563528B4E}"/>
          </ac:picMkLst>
        </pc:picChg>
      </pc:sldChg>
      <pc:sldChg chg="addSp modSp add mod ord">
        <pc:chgData name="Willigen, R.F. van der (Rob)" userId="b43bdd62-7b82-48e9-86cd-c7c10e260c14" providerId="ADAL" clId="{56DFA0E7-0860-4137-9977-FAFA9E10D814}" dt="2023-10-09T18:51:45.796" v="2053" actId="1035"/>
        <pc:sldMkLst>
          <pc:docMk/>
          <pc:sldMk cId="3404388238" sldId="1993"/>
        </pc:sldMkLst>
        <pc:spChg chg="add mod ord">
          <ac:chgData name="Willigen, R.F. van der (Rob)" userId="b43bdd62-7b82-48e9-86cd-c7c10e260c14" providerId="ADAL" clId="{56DFA0E7-0860-4137-9977-FAFA9E10D814}" dt="2023-10-09T18:05:29.504" v="1878" actId="167"/>
          <ac:spMkLst>
            <pc:docMk/>
            <pc:sldMk cId="3404388238" sldId="1993"/>
            <ac:spMk id="2" creationId="{E327F727-23E6-604F-8853-EDE2536DC835}"/>
          </ac:spMkLst>
        </pc:spChg>
        <pc:spChg chg="mod">
          <ac:chgData name="Willigen, R.F. van der (Rob)" userId="b43bdd62-7b82-48e9-86cd-c7c10e260c14" providerId="ADAL" clId="{56DFA0E7-0860-4137-9977-FAFA9E10D814}" dt="2023-10-09T18:51:45.796" v="2053" actId="1035"/>
          <ac:spMkLst>
            <pc:docMk/>
            <pc:sldMk cId="3404388238" sldId="1993"/>
            <ac:spMk id="8" creationId="{00000000-0000-0000-0000-000000000000}"/>
          </ac:spMkLst>
        </pc:spChg>
      </pc:sldChg>
      <pc:sldChg chg="add del">
        <pc:chgData name="Willigen, R.F. van der (Rob)" userId="b43bdd62-7b82-48e9-86cd-c7c10e260c14" providerId="ADAL" clId="{56DFA0E7-0860-4137-9977-FAFA9E10D814}" dt="2023-10-09T19:04:36.980" v="2095" actId="47"/>
        <pc:sldMkLst>
          <pc:docMk/>
          <pc:sldMk cId="728326045" sldId="1994"/>
        </pc:sldMkLst>
      </pc:sldChg>
      <pc:sldChg chg="addSp modSp add ord">
        <pc:chgData name="Willigen, R.F. van der (Rob)" userId="b43bdd62-7b82-48e9-86cd-c7c10e260c14" providerId="ADAL" clId="{56DFA0E7-0860-4137-9977-FAFA9E10D814}" dt="2023-10-09T19:00:36.782" v="2090" actId="14100"/>
        <pc:sldMkLst>
          <pc:docMk/>
          <pc:sldMk cId="1821547965" sldId="1995"/>
        </pc:sldMkLst>
        <pc:picChg chg="add mod">
          <ac:chgData name="Willigen, R.F. van der (Rob)" userId="b43bdd62-7b82-48e9-86cd-c7c10e260c14" providerId="ADAL" clId="{56DFA0E7-0860-4137-9977-FAFA9E10D814}" dt="2023-10-09T19:00:07.149" v="2085" actId="1076"/>
          <ac:picMkLst>
            <pc:docMk/>
            <pc:sldMk cId="1821547965" sldId="1995"/>
            <ac:picMk id="26626" creationId="{75308B04-7174-0227-ADE4-C8DFF35AC9D1}"/>
          </ac:picMkLst>
        </pc:picChg>
        <pc:picChg chg="add mod">
          <ac:chgData name="Willigen, R.F. van der (Rob)" userId="b43bdd62-7b82-48e9-86cd-c7c10e260c14" providerId="ADAL" clId="{56DFA0E7-0860-4137-9977-FAFA9E10D814}" dt="2023-10-09T19:00:36.782" v="2090" actId="14100"/>
          <ac:picMkLst>
            <pc:docMk/>
            <pc:sldMk cId="1821547965" sldId="1995"/>
            <ac:picMk id="26628" creationId="{180E2ED6-215F-107B-EAAB-B2CA78F36968}"/>
          </ac:picMkLst>
        </pc:picChg>
      </pc:sldChg>
      <pc:sldChg chg="addSp modSp add mod ord">
        <pc:chgData name="Willigen, R.F. van der (Rob)" userId="b43bdd62-7b82-48e9-86cd-c7c10e260c14" providerId="ADAL" clId="{56DFA0E7-0860-4137-9977-FAFA9E10D814}" dt="2023-10-09T18:54:02.923" v="2065" actId="207"/>
        <pc:sldMkLst>
          <pc:docMk/>
          <pc:sldMk cId="2598089339" sldId="1996"/>
        </pc:sldMkLst>
        <pc:spChg chg="add mod">
          <ac:chgData name="Willigen, R.F. van der (Rob)" userId="b43bdd62-7b82-48e9-86cd-c7c10e260c14" providerId="ADAL" clId="{56DFA0E7-0860-4137-9977-FAFA9E10D814}" dt="2023-10-09T18:54:02.923" v="2065" actId="207"/>
          <ac:spMkLst>
            <pc:docMk/>
            <pc:sldMk cId="2598089339" sldId="1996"/>
            <ac:spMk id="5" creationId="{2087810B-D26A-74BA-A413-E1B589EB6860}"/>
          </ac:spMkLst>
        </pc:spChg>
        <pc:picChg chg="add mod">
          <ac:chgData name="Willigen, R.F. van der (Rob)" userId="b43bdd62-7b82-48e9-86cd-c7c10e260c14" providerId="ADAL" clId="{56DFA0E7-0860-4137-9977-FAFA9E10D814}" dt="2023-10-09T18:53:38.581" v="2059" actId="1076"/>
          <ac:picMkLst>
            <pc:docMk/>
            <pc:sldMk cId="2598089339" sldId="1996"/>
            <ac:picMk id="3" creationId="{5876EFE0-F33A-69C9-5166-2E4BE7605B65}"/>
          </ac:picMkLst>
        </pc:picChg>
      </pc:sldChg>
      <pc:sldChg chg="delSp modSp add mod">
        <pc:chgData name="Willigen, R.F. van der (Rob)" userId="b43bdd62-7b82-48e9-86cd-c7c10e260c14" providerId="ADAL" clId="{56DFA0E7-0860-4137-9977-FAFA9E10D814}" dt="2023-10-09T18:09:35.268" v="1963" actId="1076"/>
        <pc:sldMkLst>
          <pc:docMk/>
          <pc:sldMk cId="3960494341" sldId="1997"/>
        </pc:sldMkLst>
        <pc:spChg chg="del">
          <ac:chgData name="Willigen, R.F. van der (Rob)" userId="b43bdd62-7b82-48e9-86cd-c7c10e260c14" providerId="ADAL" clId="{56DFA0E7-0860-4137-9977-FAFA9E10D814}" dt="2023-10-09T18:09:29.015" v="1962" actId="478"/>
          <ac:spMkLst>
            <pc:docMk/>
            <pc:sldMk cId="3960494341" sldId="1997"/>
            <ac:spMk id="2" creationId="{CF70176B-2F5C-0E4A-4C58-B36DE38D7817}"/>
          </ac:spMkLst>
        </pc:spChg>
        <pc:grpChg chg="mod">
          <ac:chgData name="Willigen, R.F. van der (Rob)" userId="b43bdd62-7b82-48e9-86cd-c7c10e260c14" providerId="ADAL" clId="{56DFA0E7-0860-4137-9977-FAFA9E10D814}" dt="2023-10-09T18:09:35.268" v="1963" actId="1076"/>
          <ac:grpSpMkLst>
            <pc:docMk/>
            <pc:sldMk cId="3960494341" sldId="1997"/>
            <ac:grpSpMk id="3" creationId="{B9E05A7E-5A46-869D-FEFF-85356133D3AE}"/>
          </ac:grpSpMkLst>
        </pc:grpChg>
      </pc:sldChg>
      <pc:sldChg chg="modSp add del mod">
        <pc:chgData name="Willigen, R.F. van der (Rob)" userId="b43bdd62-7b82-48e9-86cd-c7c10e260c14" providerId="ADAL" clId="{56DFA0E7-0860-4137-9977-FAFA9E10D814}" dt="2023-10-09T18:05:37.439" v="1879" actId="47"/>
        <pc:sldMkLst>
          <pc:docMk/>
          <pc:sldMk cId="4210116485" sldId="1997"/>
        </pc:sldMkLst>
        <pc:spChg chg="mod">
          <ac:chgData name="Willigen, R.F. van der (Rob)" userId="b43bdd62-7b82-48e9-86cd-c7c10e260c14" providerId="ADAL" clId="{56DFA0E7-0860-4137-9977-FAFA9E10D814}" dt="2023-10-09T18:04:59.665" v="1876" actId="14100"/>
          <ac:spMkLst>
            <pc:docMk/>
            <pc:sldMk cId="4210116485" sldId="1997"/>
            <ac:spMk id="3" creationId="{00000000-0000-0000-0000-000000000000}"/>
          </ac:spMkLst>
        </pc:spChg>
      </pc:sldChg>
      <pc:sldChg chg="add del">
        <pc:chgData name="Willigen, R.F. van der (Rob)" userId="b43bdd62-7b82-48e9-86cd-c7c10e260c14" providerId="ADAL" clId="{56DFA0E7-0860-4137-9977-FAFA9E10D814}" dt="2023-10-09T19:04:56.814" v="2098" actId="47"/>
        <pc:sldMkLst>
          <pc:docMk/>
          <pc:sldMk cId="827866360" sldId="1998"/>
        </pc:sldMkLst>
      </pc:sldChg>
      <pc:sldChg chg="add del ord">
        <pc:chgData name="Willigen, R.F. van der (Rob)" userId="b43bdd62-7b82-48e9-86cd-c7c10e260c14" providerId="ADAL" clId="{56DFA0E7-0860-4137-9977-FAFA9E10D814}" dt="2023-10-09T18:04:59.002" v="1875"/>
        <pc:sldMkLst>
          <pc:docMk/>
          <pc:sldMk cId="1834073353" sldId="1998"/>
        </pc:sldMkLst>
      </pc:sldChg>
      <pc:sldChg chg="add del">
        <pc:chgData name="Willigen, R.F. van der (Rob)" userId="b43bdd62-7b82-48e9-86cd-c7c10e260c14" providerId="ADAL" clId="{56DFA0E7-0860-4137-9977-FAFA9E10D814}" dt="2023-10-09T19:04:57.790" v="2099" actId="47"/>
        <pc:sldMkLst>
          <pc:docMk/>
          <pc:sldMk cId="967384566" sldId="1999"/>
        </pc:sldMkLst>
      </pc:sldChg>
      <pc:sldChg chg="add del">
        <pc:chgData name="Willigen, R.F. van der (Rob)" userId="b43bdd62-7b82-48e9-86cd-c7c10e260c14" providerId="ADAL" clId="{56DFA0E7-0860-4137-9977-FAFA9E10D814}" dt="2023-10-09T18:04:58.285" v="1873"/>
        <pc:sldMkLst>
          <pc:docMk/>
          <pc:sldMk cId="994917486" sldId="1999"/>
        </pc:sldMkLst>
      </pc:sldChg>
      <pc:sldChg chg="add del">
        <pc:chgData name="Willigen, R.F. van der (Rob)" userId="b43bdd62-7b82-48e9-86cd-c7c10e260c14" providerId="ADAL" clId="{56DFA0E7-0860-4137-9977-FAFA9E10D814}" dt="2023-10-09T19:04:59.347" v="2100" actId="47"/>
        <pc:sldMkLst>
          <pc:docMk/>
          <pc:sldMk cId="1933265560" sldId="2000"/>
        </pc:sldMkLst>
      </pc:sldChg>
      <pc:sldChg chg="add del">
        <pc:chgData name="Willigen, R.F. van der (Rob)" userId="b43bdd62-7b82-48e9-86cd-c7c10e260c14" providerId="ADAL" clId="{56DFA0E7-0860-4137-9977-FAFA9E10D814}" dt="2023-10-09T18:04:57.976" v="1872"/>
        <pc:sldMkLst>
          <pc:docMk/>
          <pc:sldMk cId="3530835501" sldId="2000"/>
        </pc:sldMkLst>
      </pc:sldChg>
      <pc:sldMasterChg chg="delSldLayout">
        <pc:chgData name="Willigen, R.F. van der (Rob)" userId="b43bdd62-7b82-48e9-86cd-c7c10e260c14" providerId="ADAL" clId="{56DFA0E7-0860-4137-9977-FAFA9E10D814}" dt="2023-10-09T14:37:06.638" v="299" actId="47"/>
        <pc:sldMasterMkLst>
          <pc:docMk/>
          <pc:sldMasterMk cId="1012036108" sldId="2147483648"/>
        </pc:sldMasterMkLst>
        <pc:sldLayoutChg chg="del">
          <pc:chgData name="Willigen, R.F. van der (Rob)" userId="b43bdd62-7b82-48e9-86cd-c7c10e260c14" providerId="ADAL" clId="{56DFA0E7-0860-4137-9977-FAFA9E10D814}" dt="2023-10-09T14:37:06.638" v="299" actId="47"/>
          <pc:sldLayoutMkLst>
            <pc:docMk/>
            <pc:sldMasterMk cId="1012036108" sldId="2147483648"/>
            <pc:sldLayoutMk cId="273973794" sldId="2147483700"/>
          </pc:sldLayoutMkLst>
        </pc:sldLayoutChg>
        <pc:sldLayoutChg chg="del">
          <pc:chgData name="Willigen, R.F. van der (Rob)" userId="b43bdd62-7b82-48e9-86cd-c7c10e260c14" providerId="ADAL" clId="{56DFA0E7-0860-4137-9977-FAFA9E10D814}" dt="2023-10-09T14:37:06.638" v="299" actId="47"/>
          <pc:sldLayoutMkLst>
            <pc:docMk/>
            <pc:sldMasterMk cId="1012036108" sldId="2147483648"/>
            <pc:sldLayoutMk cId="2114880928" sldId="2147483701"/>
          </pc:sldLayoutMkLst>
        </pc:sldLayoutChg>
      </pc:sldMasterChg>
      <pc:sldMasterChg chg="delSldLayout">
        <pc:chgData name="Willigen, R.F. van der (Rob)" userId="b43bdd62-7b82-48e9-86cd-c7c10e260c14" providerId="ADAL" clId="{56DFA0E7-0860-4137-9977-FAFA9E10D814}" dt="2023-10-09T14:18:13.603" v="60" actId="47"/>
        <pc:sldMasterMkLst>
          <pc:docMk/>
          <pc:sldMasterMk cId="2600388679" sldId="2147483667"/>
        </pc:sldMasterMkLst>
        <pc:sldLayoutChg chg="del">
          <pc:chgData name="Willigen, R.F. van der (Rob)" userId="b43bdd62-7b82-48e9-86cd-c7c10e260c14" providerId="ADAL" clId="{56DFA0E7-0860-4137-9977-FAFA9E10D814}" dt="2023-10-09T14:18:13.603" v="60" actId="47"/>
          <pc:sldLayoutMkLst>
            <pc:docMk/>
            <pc:sldMasterMk cId="2600388679" sldId="2147483667"/>
            <pc:sldLayoutMk cId="2008557207" sldId="2147483702"/>
          </pc:sldLayoutMkLst>
        </pc:sldLayoutChg>
      </pc:sldMasterChg>
      <pc:sldMasterChg chg="del delSldLayout">
        <pc:chgData name="Willigen, R.F. van der (Rob)" userId="b43bdd62-7b82-48e9-86cd-c7c10e260c14" providerId="ADAL" clId="{56DFA0E7-0860-4137-9977-FAFA9E10D814}" dt="2023-10-09T14:18:13.603" v="60" actId="47"/>
        <pc:sldMasterMkLst>
          <pc:docMk/>
          <pc:sldMasterMk cId="3415241770" sldId="2147483703"/>
        </pc:sldMasterMkLst>
        <pc:sldLayoutChg chg="del">
          <pc:chgData name="Willigen, R.F. van der (Rob)" userId="b43bdd62-7b82-48e9-86cd-c7c10e260c14" providerId="ADAL" clId="{56DFA0E7-0860-4137-9977-FAFA9E10D814}" dt="2023-10-09T14:18:13.603" v="60" actId="47"/>
          <pc:sldLayoutMkLst>
            <pc:docMk/>
            <pc:sldMasterMk cId="3415241770" sldId="2147483703"/>
            <pc:sldLayoutMk cId="1491923477" sldId="2147483704"/>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565790216" sldId="2147483705"/>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990741184" sldId="2147483706"/>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155139906" sldId="2147483707"/>
          </pc:sldLayoutMkLst>
        </pc:sldLayoutChg>
        <pc:sldLayoutChg chg="del">
          <pc:chgData name="Willigen, R.F. van der (Rob)" userId="b43bdd62-7b82-48e9-86cd-c7c10e260c14" providerId="ADAL" clId="{56DFA0E7-0860-4137-9977-FAFA9E10D814}" dt="2023-10-09T14:18:13.603" v="60" actId="47"/>
          <pc:sldLayoutMkLst>
            <pc:docMk/>
            <pc:sldMasterMk cId="3415241770" sldId="2147483703"/>
            <pc:sldLayoutMk cId="3582303121" sldId="2147483708"/>
          </pc:sldLayoutMkLst>
        </pc:sldLayoutChg>
      </pc:sldMasterChg>
    </pc:docChg>
  </pc:docChgLst>
  <pc:docChgLst>
    <pc:chgData name="Willigen, R.F. van der (Rob)" userId="b43bdd62-7b82-48e9-86cd-c7c10e260c14" providerId="ADAL" clId="{402B09C9-37FD-44FE-AED4-38692D61A302}"/>
    <pc:docChg chg="undo custSel delSld modSld">
      <pc:chgData name="Willigen, R.F. van der (Rob)" userId="b43bdd62-7b82-48e9-86cd-c7c10e260c14" providerId="ADAL" clId="{402B09C9-37FD-44FE-AED4-38692D61A302}" dt="2023-05-10T12:06:04.726" v="72"/>
      <pc:docMkLst>
        <pc:docMk/>
      </pc:docMkLst>
      <pc:sldChg chg="del">
        <pc:chgData name="Willigen, R.F. van der (Rob)" userId="b43bdd62-7b82-48e9-86cd-c7c10e260c14" providerId="ADAL" clId="{402B09C9-37FD-44FE-AED4-38692D61A302}" dt="2023-05-10T11:34:22.334" v="26" actId="47"/>
        <pc:sldMkLst>
          <pc:docMk/>
          <pc:sldMk cId="386360539" sldId="270"/>
        </pc:sldMkLst>
      </pc:sldChg>
      <pc:sldChg chg="addSp modSp">
        <pc:chgData name="Willigen, R.F. van der (Rob)" userId="b43bdd62-7b82-48e9-86cd-c7c10e260c14" providerId="ADAL" clId="{402B09C9-37FD-44FE-AED4-38692D61A302}" dt="2023-05-10T12:06:04.726" v="72"/>
        <pc:sldMkLst>
          <pc:docMk/>
          <pc:sldMk cId="454509505" sldId="1445"/>
        </pc:sldMkLst>
        <pc:picChg chg="add mod">
          <ac:chgData name="Willigen, R.F. van der (Rob)" userId="b43bdd62-7b82-48e9-86cd-c7c10e260c14" providerId="ADAL" clId="{402B09C9-37FD-44FE-AED4-38692D61A302}" dt="2023-05-10T12:06:04.726" v="72"/>
          <ac:picMkLst>
            <pc:docMk/>
            <pc:sldMk cId="454509505" sldId="1445"/>
            <ac:picMk id="1026" creationId="{95A14875-FDC9-E5F0-85E4-4838687F31BD}"/>
          </ac:picMkLst>
        </pc:picChg>
      </pc:sldChg>
      <pc:sldChg chg="addSp delSp modSp mod">
        <pc:chgData name="Willigen, R.F. van der (Rob)" userId="b43bdd62-7b82-48e9-86cd-c7c10e260c14" providerId="ADAL" clId="{402B09C9-37FD-44FE-AED4-38692D61A302}" dt="2023-05-10T11:31:25.508" v="17"/>
        <pc:sldMkLst>
          <pc:docMk/>
          <pc:sldMk cId="1691338233" sldId="1586"/>
        </pc:sldMkLst>
        <pc:spChg chg="mod">
          <ac:chgData name="Willigen, R.F. van der (Rob)" userId="b43bdd62-7b82-48e9-86cd-c7c10e260c14" providerId="ADAL" clId="{402B09C9-37FD-44FE-AED4-38692D61A302}" dt="2023-05-10T11:30:22.962" v="5" actId="14100"/>
          <ac:spMkLst>
            <pc:docMk/>
            <pc:sldMk cId="1691338233" sldId="1586"/>
            <ac:spMk id="7" creationId="{76E4D0E5-F1DA-49D4-8AA9-448878FF025A}"/>
          </ac:spMkLst>
        </pc:spChg>
        <pc:spChg chg="add del">
          <ac:chgData name="Willigen, R.F. van der (Rob)" userId="b43bdd62-7b82-48e9-86cd-c7c10e260c14" providerId="ADAL" clId="{402B09C9-37FD-44FE-AED4-38692D61A302}" dt="2023-05-10T11:30:46.916" v="8" actId="22"/>
          <ac:spMkLst>
            <pc:docMk/>
            <pc:sldMk cId="1691338233" sldId="1586"/>
            <ac:spMk id="9" creationId="{9D66D708-48D1-3D3B-A2F2-46D6911903D0}"/>
          </ac:spMkLst>
        </pc:spChg>
        <pc:picChg chg="del">
          <ac:chgData name="Willigen, R.F. van der (Rob)" userId="b43bdd62-7b82-48e9-86cd-c7c10e260c14" providerId="ADAL" clId="{402B09C9-37FD-44FE-AED4-38692D61A302}" dt="2023-05-10T11:30:44.370" v="6" actId="478"/>
          <ac:picMkLst>
            <pc:docMk/>
            <pc:sldMk cId="1691338233" sldId="1586"/>
            <ac:picMk id="3" creationId="{595391EE-ED6D-7A6E-6A71-B104CD55167A}"/>
          </ac:picMkLst>
        </pc:picChg>
        <pc:picChg chg="add mod">
          <ac:chgData name="Willigen, R.F. van der (Rob)" userId="b43bdd62-7b82-48e9-86cd-c7c10e260c14" providerId="ADAL" clId="{402B09C9-37FD-44FE-AED4-38692D61A302}" dt="2023-05-10T11:31:25.508" v="17"/>
          <ac:picMkLst>
            <pc:docMk/>
            <pc:sldMk cId="1691338233" sldId="1586"/>
            <ac:picMk id="2050" creationId="{9DC16595-57EE-7E0B-A195-93CEFC069ACA}"/>
          </ac:picMkLst>
        </pc:picChg>
        <pc:picChg chg="add del">
          <ac:chgData name="Willigen, R.F. van der (Rob)" userId="b43bdd62-7b82-48e9-86cd-c7c10e260c14" providerId="ADAL" clId="{402B09C9-37FD-44FE-AED4-38692D61A302}" dt="2023-05-10T11:31:13.380" v="16"/>
          <ac:picMkLst>
            <pc:docMk/>
            <pc:sldMk cId="1691338233" sldId="1586"/>
            <ac:picMk id="2052" creationId="{36571EAD-5C2D-82DA-70B7-EB80FBB41C44}"/>
          </ac:picMkLst>
        </pc:picChg>
      </pc:sldChg>
      <pc:sldChg chg="addSp delSp modSp mod">
        <pc:chgData name="Willigen, R.F. van der (Rob)" userId="b43bdd62-7b82-48e9-86cd-c7c10e260c14" providerId="ADAL" clId="{402B09C9-37FD-44FE-AED4-38692D61A302}" dt="2023-05-10T11:32:42.963" v="25" actId="14100"/>
        <pc:sldMkLst>
          <pc:docMk/>
          <pc:sldMk cId="1227712268" sldId="1756"/>
        </pc:sldMkLst>
        <pc:spChg chg="mod">
          <ac:chgData name="Willigen, R.F. van der (Rob)" userId="b43bdd62-7b82-48e9-86cd-c7c10e260c14" providerId="ADAL" clId="{402B09C9-37FD-44FE-AED4-38692D61A302}" dt="2023-05-10T11:31:40.325" v="18" actId="14100"/>
          <ac:spMkLst>
            <pc:docMk/>
            <pc:sldMk cId="1227712268" sldId="1756"/>
            <ac:spMk id="7" creationId="{76E4D0E5-F1DA-49D4-8AA9-448878FF025A}"/>
          </ac:spMkLst>
        </pc:spChg>
        <pc:picChg chg="del">
          <ac:chgData name="Willigen, R.F. van der (Rob)" userId="b43bdd62-7b82-48e9-86cd-c7c10e260c14" providerId="ADAL" clId="{402B09C9-37FD-44FE-AED4-38692D61A302}" dt="2023-05-10T11:31:54.682" v="20" actId="478"/>
          <ac:picMkLst>
            <pc:docMk/>
            <pc:sldMk cId="1227712268" sldId="1756"/>
            <ac:picMk id="5" creationId="{AF7D4AD8-846F-B76F-7DD5-68DC47F2B915}"/>
          </ac:picMkLst>
        </pc:picChg>
        <pc:picChg chg="add mod">
          <ac:chgData name="Willigen, R.F. van der (Rob)" userId="b43bdd62-7b82-48e9-86cd-c7c10e260c14" providerId="ADAL" clId="{402B09C9-37FD-44FE-AED4-38692D61A302}" dt="2023-05-10T11:32:42.963" v="25" actId="14100"/>
          <ac:picMkLst>
            <pc:docMk/>
            <pc:sldMk cId="1227712268" sldId="1756"/>
            <ac:picMk id="3074" creationId="{DEF37E5F-2030-BB90-2E71-B5CD62CA7AF0}"/>
          </ac:picMkLst>
        </pc:picChg>
      </pc:sldChg>
      <pc:sldChg chg="addSp delSp modSp mod">
        <pc:chgData name="Willigen, R.F. van der (Rob)" userId="b43bdd62-7b82-48e9-86cd-c7c10e260c14" providerId="ADAL" clId="{402B09C9-37FD-44FE-AED4-38692D61A302}" dt="2023-05-10T11:30:00.567" v="4"/>
        <pc:sldMkLst>
          <pc:docMk/>
          <pc:sldMk cId="1594947579" sldId="1763"/>
        </pc:sldMkLst>
        <pc:picChg chg="add mod">
          <ac:chgData name="Willigen, R.F. van der (Rob)" userId="b43bdd62-7b82-48e9-86cd-c7c10e260c14" providerId="ADAL" clId="{402B09C9-37FD-44FE-AED4-38692D61A302}" dt="2023-05-10T11:30:00.567" v="4"/>
          <ac:picMkLst>
            <pc:docMk/>
            <pc:sldMk cId="1594947579" sldId="1763"/>
            <ac:picMk id="4" creationId="{50309DFB-CBA0-0612-817F-CFB11C9CD523}"/>
          </ac:picMkLst>
        </pc:picChg>
        <pc:picChg chg="del">
          <ac:chgData name="Willigen, R.F. van der (Rob)" userId="b43bdd62-7b82-48e9-86cd-c7c10e260c14" providerId="ADAL" clId="{402B09C9-37FD-44FE-AED4-38692D61A302}" dt="2023-05-10T11:29:30.610" v="0" actId="478"/>
          <ac:picMkLst>
            <pc:docMk/>
            <pc:sldMk cId="1594947579" sldId="1763"/>
            <ac:picMk id="6" creationId="{C6C17B18-1329-4059-A53B-F923DDBE5662}"/>
          </ac:picMkLst>
        </pc:picChg>
      </pc:sldChg>
      <pc:sldChg chg="addSp delSp modSp mod">
        <pc:chgData name="Willigen, R.F. van der (Rob)" userId="b43bdd62-7b82-48e9-86cd-c7c10e260c14" providerId="ADAL" clId="{402B09C9-37FD-44FE-AED4-38692D61A302}" dt="2023-05-10T11:35:09.192" v="32"/>
        <pc:sldMkLst>
          <pc:docMk/>
          <pc:sldMk cId="3419346893" sldId="1771"/>
        </pc:sldMkLst>
        <pc:spChg chg="mod">
          <ac:chgData name="Willigen, R.F. van der (Rob)" userId="b43bdd62-7b82-48e9-86cd-c7c10e260c14" providerId="ADAL" clId="{402B09C9-37FD-44FE-AED4-38692D61A302}" dt="2023-05-10T11:34:44.572" v="30" actId="1076"/>
          <ac:spMkLst>
            <pc:docMk/>
            <pc:sldMk cId="3419346893" sldId="1771"/>
            <ac:spMk id="14" creationId="{0C0B83E4-BD82-4D04-AB9C-A96A6A167E8E}"/>
          </ac:spMkLst>
        </pc:spChg>
        <pc:picChg chg="del">
          <ac:chgData name="Willigen, R.F. van der (Rob)" userId="b43bdd62-7b82-48e9-86cd-c7c10e260c14" providerId="ADAL" clId="{402B09C9-37FD-44FE-AED4-38692D61A302}" dt="2023-05-10T11:34:26.690" v="27" actId="478"/>
          <ac:picMkLst>
            <pc:docMk/>
            <pc:sldMk cId="3419346893" sldId="1771"/>
            <ac:picMk id="16" creationId="{90588BEF-C324-4431-92BC-4358F558E343}"/>
          </ac:picMkLst>
        </pc:picChg>
        <pc:picChg chg="add mod">
          <ac:chgData name="Willigen, R.F. van der (Rob)" userId="b43bdd62-7b82-48e9-86cd-c7c10e260c14" providerId="ADAL" clId="{402B09C9-37FD-44FE-AED4-38692D61A302}" dt="2023-05-10T11:35:09.192" v="32"/>
          <ac:picMkLst>
            <pc:docMk/>
            <pc:sldMk cId="3419346893" sldId="1771"/>
            <ac:picMk id="4098" creationId="{84856451-3BFE-9A3E-E838-DA6FD6265DF1}"/>
          </ac:picMkLst>
        </pc:picChg>
      </pc:sldChg>
      <pc:sldChg chg="del">
        <pc:chgData name="Willigen, R.F. van der (Rob)" userId="b43bdd62-7b82-48e9-86cd-c7c10e260c14" providerId="ADAL" clId="{402B09C9-37FD-44FE-AED4-38692D61A302}" dt="2023-05-10T11:36:43.507" v="33" actId="47"/>
        <pc:sldMkLst>
          <pc:docMk/>
          <pc:sldMk cId="3452608920" sldId="1772"/>
        </pc:sldMkLst>
      </pc:sldChg>
      <pc:sldChg chg="del">
        <pc:chgData name="Willigen, R.F. van der (Rob)" userId="b43bdd62-7b82-48e9-86cd-c7c10e260c14" providerId="ADAL" clId="{402B09C9-37FD-44FE-AED4-38692D61A302}" dt="2023-05-10T11:36:44.575" v="34" actId="47"/>
        <pc:sldMkLst>
          <pc:docMk/>
          <pc:sldMk cId="771333618" sldId="1775"/>
        </pc:sldMkLst>
      </pc:sldChg>
      <pc:sldChg chg="addSp delSp modSp mod">
        <pc:chgData name="Willigen, R.F. van der (Rob)" userId="b43bdd62-7b82-48e9-86cd-c7c10e260c14" providerId="ADAL" clId="{402B09C9-37FD-44FE-AED4-38692D61A302}" dt="2023-05-10T11:41:52.121" v="67"/>
        <pc:sldMkLst>
          <pc:docMk/>
          <pc:sldMk cId="1003486936" sldId="1776"/>
        </pc:sldMkLst>
        <pc:picChg chg="del">
          <ac:chgData name="Willigen, R.F. van der (Rob)" userId="b43bdd62-7b82-48e9-86cd-c7c10e260c14" providerId="ADAL" clId="{402B09C9-37FD-44FE-AED4-38692D61A302}" dt="2023-05-10T11:36:48.747" v="36" actId="478"/>
          <ac:picMkLst>
            <pc:docMk/>
            <pc:sldMk cId="1003486936" sldId="1776"/>
            <ac:picMk id="4" creationId="{D4FAE622-CB9D-4976-AEBF-F4BE7A941182}"/>
          </ac:picMkLst>
        </pc:picChg>
        <pc:picChg chg="add mod modCrop">
          <ac:chgData name="Willigen, R.F. van der (Rob)" userId="b43bdd62-7b82-48e9-86cd-c7c10e260c14" providerId="ADAL" clId="{402B09C9-37FD-44FE-AED4-38692D61A302}" dt="2023-05-10T11:39:27.827" v="46" actId="14100"/>
          <ac:picMkLst>
            <pc:docMk/>
            <pc:sldMk cId="1003486936" sldId="1776"/>
            <ac:picMk id="5" creationId="{795821B1-EC4B-D772-F49E-19EBF3159CFB}"/>
          </ac:picMkLst>
        </pc:picChg>
        <pc:picChg chg="del">
          <ac:chgData name="Willigen, R.F. van der (Rob)" userId="b43bdd62-7b82-48e9-86cd-c7c10e260c14" providerId="ADAL" clId="{402B09C9-37FD-44FE-AED4-38692D61A302}" dt="2023-05-10T11:36:46.585" v="35" actId="478"/>
          <ac:picMkLst>
            <pc:docMk/>
            <pc:sldMk cId="1003486936" sldId="1776"/>
            <ac:picMk id="6" creationId="{BF2B6240-2A6A-4DCE-A1D8-0ACE31F1B03E}"/>
          </ac:picMkLst>
        </pc:picChg>
        <pc:picChg chg="add mod">
          <ac:chgData name="Willigen, R.F. van der (Rob)" userId="b43bdd62-7b82-48e9-86cd-c7c10e260c14" providerId="ADAL" clId="{402B09C9-37FD-44FE-AED4-38692D61A302}" dt="2023-05-10T11:40:23.267" v="55" actId="1076"/>
          <ac:picMkLst>
            <pc:docMk/>
            <pc:sldMk cId="1003486936" sldId="1776"/>
            <ac:picMk id="5122" creationId="{C3FDC10F-BAD9-AB02-C91A-76C1B85ECCA0}"/>
          </ac:picMkLst>
        </pc:picChg>
        <pc:picChg chg="add mod">
          <ac:chgData name="Willigen, R.F. van der (Rob)" userId="b43bdd62-7b82-48e9-86cd-c7c10e260c14" providerId="ADAL" clId="{402B09C9-37FD-44FE-AED4-38692D61A302}" dt="2023-05-10T11:41:13.132" v="60" actId="14100"/>
          <ac:picMkLst>
            <pc:docMk/>
            <pc:sldMk cId="1003486936" sldId="1776"/>
            <ac:picMk id="5124" creationId="{CDF6DC0C-1CE1-C543-2D2B-37D2EB684E12}"/>
          </ac:picMkLst>
        </pc:picChg>
        <pc:picChg chg="add mod">
          <ac:chgData name="Willigen, R.F. van der (Rob)" userId="b43bdd62-7b82-48e9-86cd-c7c10e260c14" providerId="ADAL" clId="{402B09C9-37FD-44FE-AED4-38692D61A302}" dt="2023-05-10T11:41:52.121" v="67"/>
          <ac:picMkLst>
            <pc:docMk/>
            <pc:sldMk cId="1003486936" sldId="1776"/>
            <ac:picMk id="5126" creationId="{FE1DF722-C061-D7A4-F239-FC2F3DE6AC06}"/>
          </ac:picMkLst>
        </pc:picChg>
      </pc:sldChg>
    </pc:docChg>
  </pc:docChgLst>
  <pc:docChgLst>
    <pc:chgData name="Willigen, R.F. van der (Rob)" userId="b43bdd62-7b82-48e9-86cd-c7c10e260c14" providerId="ADAL" clId="{E60C6244-D6E2-244B-BF13-4220EBF75B44}"/>
    <pc:docChg chg="custSel addSld modSld">
      <pc:chgData name="Willigen, R.F. van der (Rob)" userId="b43bdd62-7b82-48e9-86cd-c7c10e260c14" providerId="ADAL" clId="{E60C6244-D6E2-244B-BF13-4220EBF75B44}" dt="2022-11-04T08:44:04.925" v="6"/>
      <pc:docMkLst>
        <pc:docMk/>
      </pc:docMkLst>
      <pc:sldChg chg="modSp mod">
        <pc:chgData name="Willigen, R.F. van der (Rob)" userId="b43bdd62-7b82-48e9-86cd-c7c10e260c14" providerId="ADAL" clId="{E60C6244-D6E2-244B-BF13-4220EBF75B44}" dt="2022-11-04T08:42:04.792" v="3" actId="1036"/>
        <pc:sldMkLst>
          <pc:docMk/>
          <pc:sldMk cId="454509505" sldId="1445"/>
        </pc:sldMkLst>
        <pc:picChg chg="mod">
          <ac:chgData name="Willigen, R.F. van der (Rob)" userId="b43bdd62-7b82-48e9-86cd-c7c10e260c14" providerId="ADAL" clId="{E60C6244-D6E2-244B-BF13-4220EBF75B44}" dt="2022-11-04T08:42:04.792" v="3" actId="1036"/>
          <ac:picMkLst>
            <pc:docMk/>
            <pc:sldMk cId="454509505" sldId="1445"/>
            <ac:picMk id="9" creationId="{28D2CB94-8819-4586-BCB3-2B8035A79FAE}"/>
          </ac:picMkLst>
        </pc:picChg>
      </pc:sldChg>
      <pc:sldChg chg="addSp delSp modSp">
        <pc:chgData name="Willigen, R.F. van der (Rob)" userId="b43bdd62-7b82-48e9-86cd-c7c10e260c14" providerId="ADAL" clId="{E60C6244-D6E2-244B-BF13-4220EBF75B44}" dt="2022-11-04T08:44:04.925" v="6"/>
        <pc:sldMkLst>
          <pc:docMk/>
          <pc:sldMk cId="3609136816" sldId="1739"/>
        </pc:sldMkLst>
        <pc:picChg chg="add del mod">
          <ac:chgData name="Willigen, R.F. van der (Rob)" userId="b43bdd62-7b82-48e9-86cd-c7c10e260c14" providerId="ADAL" clId="{E60C6244-D6E2-244B-BF13-4220EBF75B44}" dt="2022-11-04T08:43:41.886" v="5"/>
          <ac:picMkLst>
            <pc:docMk/>
            <pc:sldMk cId="3609136816" sldId="1739"/>
            <ac:picMk id="4" creationId="{34575FD8-B7E8-C26A-35DC-479FCB4A3661}"/>
          </ac:picMkLst>
        </pc:picChg>
        <pc:picChg chg="add mod">
          <ac:chgData name="Willigen, R.F. van der (Rob)" userId="b43bdd62-7b82-48e9-86cd-c7c10e260c14" providerId="ADAL" clId="{E60C6244-D6E2-244B-BF13-4220EBF75B44}" dt="2022-11-04T08:44:04.925" v="6"/>
          <ac:picMkLst>
            <pc:docMk/>
            <pc:sldMk cId="3609136816" sldId="1739"/>
            <ac:picMk id="5" creationId="{88CA47DA-3A0E-D871-5EE9-7BB563662E14}"/>
          </ac:picMkLst>
        </pc:picChg>
      </pc:sldChg>
      <pc:sldChg chg="addSp delSp modSp mod delAnim modAnim">
        <pc:chgData name="Willigen, R.F. van der (Rob)" userId="b43bdd62-7b82-48e9-86cd-c7c10e260c14" providerId="ADAL" clId="{E60C6244-D6E2-244B-BF13-4220EBF75B44}" dt="2022-11-04T08:35:17.864" v="2" actId="478"/>
        <pc:sldMkLst>
          <pc:docMk/>
          <pc:sldMk cId="2434752152" sldId="1762"/>
        </pc:sldMkLst>
        <pc:picChg chg="add del mod">
          <ac:chgData name="Willigen, R.F. van der (Rob)" userId="b43bdd62-7b82-48e9-86cd-c7c10e260c14" providerId="ADAL" clId="{E60C6244-D6E2-244B-BF13-4220EBF75B44}" dt="2022-11-04T08:35:17.864" v="2" actId="478"/>
          <ac:picMkLst>
            <pc:docMk/>
            <pc:sldMk cId="2434752152" sldId="1762"/>
            <ac:picMk id="3" creationId="{5D325853-9873-55A7-3DDD-BABDF977B2D9}"/>
          </ac:picMkLst>
        </pc:picChg>
      </pc:sldChg>
      <pc:sldChg chg="add">
        <pc:chgData name="Willigen, R.F. van der (Rob)" userId="b43bdd62-7b82-48e9-86cd-c7c10e260c14" providerId="ADAL" clId="{E60C6244-D6E2-244B-BF13-4220EBF75B44}" dt="2022-11-04T08:35:12.360" v="1"/>
        <pc:sldMkLst>
          <pc:docMk/>
          <pc:sldMk cId="4165674168" sldId="1785"/>
        </pc:sldMkLst>
      </pc:sldChg>
    </pc:docChg>
  </pc:docChgLst>
  <pc:docChgLst>
    <pc:chgData name="Willigen, R.F. van der (Rob)" userId="b43bdd62-7b82-48e9-86cd-c7c10e260c14" providerId="ADAL" clId="{55445982-0A69-4162-94A3-73500558F571}"/>
    <pc:docChg chg="undo custSel addSld delSld modSld sldOrd">
      <pc:chgData name="Willigen, R.F. van der (Rob)" userId="b43bdd62-7b82-48e9-86cd-c7c10e260c14" providerId="ADAL" clId="{55445982-0A69-4162-94A3-73500558F571}" dt="2023-10-23T19:03:03.388" v="1088" actId="47"/>
      <pc:docMkLst>
        <pc:docMk/>
      </pc:docMkLst>
      <pc:sldChg chg="addSp modSp add mod">
        <pc:chgData name="Willigen, R.F. van der (Rob)" userId="b43bdd62-7b82-48e9-86cd-c7c10e260c14" providerId="ADAL" clId="{55445982-0A69-4162-94A3-73500558F571}" dt="2023-10-23T18:22:42.647" v="677" actId="1076"/>
        <pc:sldMkLst>
          <pc:docMk/>
          <pc:sldMk cId="0" sldId="263"/>
        </pc:sldMkLst>
        <pc:spChg chg="mod ord">
          <ac:chgData name="Willigen, R.F. van der (Rob)" userId="b43bdd62-7b82-48e9-86cd-c7c10e260c14" providerId="ADAL" clId="{55445982-0A69-4162-94A3-73500558F571}" dt="2023-10-23T18:22:42.647" v="677" actId="1076"/>
          <ac:spMkLst>
            <pc:docMk/>
            <pc:sldMk cId="0" sldId="263"/>
            <ac:spMk id="2" creationId="{00000000-0000-0000-0000-000000000000}"/>
          </ac:spMkLst>
        </pc:spChg>
        <pc:spChg chg="mod">
          <ac:chgData name="Willigen, R.F. van der (Rob)" userId="b43bdd62-7b82-48e9-86cd-c7c10e260c14" providerId="ADAL" clId="{55445982-0A69-4162-94A3-73500558F571}" dt="2023-10-23T18:22:27.450" v="673" actId="1036"/>
          <ac:spMkLst>
            <pc:docMk/>
            <pc:sldMk cId="0" sldId="263"/>
            <ac:spMk id="3" creationId="{00000000-0000-0000-0000-000000000000}"/>
          </ac:spMkLst>
        </pc:spChg>
        <pc:spChg chg="mod">
          <ac:chgData name="Willigen, R.F. van der (Rob)" userId="b43bdd62-7b82-48e9-86cd-c7c10e260c14" providerId="ADAL" clId="{55445982-0A69-4162-94A3-73500558F571}" dt="2023-10-23T18:22:27.450" v="673" actId="1036"/>
          <ac:spMkLst>
            <pc:docMk/>
            <pc:sldMk cId="0" sldId="263"/>
            <ac:spMk id="8" creationId="{00000000-0000-0000-0000-000000000000}"/>
          </ac:spMkLst>
        </pc:spChg>
        <pc:spChg chg="mod">
          <ac:chgData name="Willigen, R.F. van der (Rob)" userId="b43bdd62-7b82-48e9-86cd-c7c10e260c14" providerId="ADAL" clId="{55445982-0A69-4162-94A3-73500558F571}" dt="2023-10-23T18:22:27.450" v="673" actId="1036"/>
          <ac:spMkLst>
            <pc:docMk/>
            <pc:sldMk cId="0" sldId="263"/>
            <ac:spMk id="9" creationId="{00000000-0000-0000-0000-000000000000}"/>
          </ac:spMkLst>
        </pc:spChg>
        <pc:spChg chg="mod">
          <ac:chgData name="Willigen, R.F. van der (Rob)" userId="b43bdd62-7b82-48e9-86cd-c7c10e260c14" providerId="ADAL" clId="{55445982-0A69-4162-94A3-73500558F571}" dt="2023-10-23T18:21:41.872" v="633"/>
          <ac:spMkLst>
            <pc:docMk/>
            <pc:sldMk cId="0" sldId="263"/>
            <ac:spMk id="17" creationId="{4C1D05C9-D6B9-4516-667C-F0203D26F199}"/>
          </ac:spMkLst>
        </pc:spChg>
        <pc:spChg chg="mod">
          <ac:chgData name="Willigen, R.F. van der (Rob)" userId="b43bdd62-7b82-48e9-86cd-c7c10e260c14" providerId="ADAL" clId="{55445982-0A69-4162-94A3-73500558F571}" dt="2023-10-23T18:21:41.872" v="633"/>
          <ac:spMkLst>
            <pc:docMk/>
            <pc:sldMk cId="0" sldId="263"/>
            <ac:spMk id="18" creationId="{DCA70468-155B-32AE-53AB-4F404CE75DD5}"/>
          </ac:spMkLst>
        </pc:spChg>
        <pc:grpChg chg="mod">
          <ac:chgData name="Willigen, R.F. van der (Rob)" userId="b43bdd62-7b82-48e9-86cd-c7c10e260c14" providerId="ADAL" clId="{55445982-0A69-4162-94A3-73500558F571}" dt="2023-10-23T18:22:27.450" v="673" actId="1036"/>
          <ac:grpSpMkLst>
            <pc:docMk/>
            <pc:sldMk cId="0" sldId="263"/>
            <ac:grpSpMk id="4" creationId="{00000000-0000-0000-0000-000000000000}"/>
          </ac:grpSpMkLst>
        </pc:grpChg>
        <pc:grpChg chg="add mod ord">
          <ac:chgData name="Willigen, R.F. van der (Rob)" userId="b43bdd62-7b82-48e9-86cd-c7c10e260c14" providerId="ADAL" clId="{55445982-0A69-4162-94A3-73500558F571}" dt="2023-10-23T18:22:36.760" v="676" actId="14100"/>
          <ac:grpSpMkLst>
            <pc:docMk/>
            <pc:sldMk cId="0" sldId="263"/>
            <ac:grpSpMk id="7" creationId="{42A38B8F-61F5-0D3F-B67D-475AF4682B0D}"/>
          </ac:grpSpMkLst>
        </pc:grpChg>
        <pc:grpChg chg="mod">
          <ac:chgData name="Willigen, R.F. van der (Rob)" userId="b43bdd62-7b82-48e9-86cd-c7c10e260c14" providerId="ADAL" clId="{55445982-0A69-4162-94A3-73500558F571}" dt="2023-10-23T18:22:27.450" v="673" actId="1036"/>
          <ac:grpSpMkLst>
            <pc:docMk/>
            <pc:sldMk cId="0" sldId="263"/>
            <ac:grpSpMk id="10" creationId="{00000000-0000-0000-0000-000000000000}"/>
          </ac:grpSpMkLst>
        </pc:grpChg>
      </pc:sldChg>
      <pc:sldChg chg="add">
        <pc:chgData name="Willigen, R.F. van der (Rob)" userId="b43bdd62-7b82-48e9-86cd-c7c10e260c14" providerId="ADAL" clId="{55445982-0A69-4162-94A3-73500558F571}" dt="2023-10-23T19:02:38.781" v="1084"/>
        <pc:sldMkLst>
          <pc:docMk/>
          <pc:sldMk cId="0" sldId="272"/>
        </pc:sldMkLst>
      </pc:sldChg>
      <pc:sldChg chg="addSp delSp modSp add mod">
        <pc:chgData name="Willigen, R.F. van der (Rob)" userId="b43bdd62-7b82-48e9-86cd-c7c10e260c14" providerId="ADAL" clId="{55445982-0A69-4162-94A3-73500558F571}" dt="2023-10-23T18:18:43.823" v="620" actId="1076"/>
        <pc:sldMkLst>
          <pc:docMk/>
          <pc:sldMk cId="0" sldId="274"/>
        </pc:sldMkLst>
        <pc:spChg chg="mod">
          <ac:chgData name="Willigen, R.F. van der (Rob)" userId="b43bdd62-7b82-48e9-86cd-c7c10e260c14" providerId="ADAL" clId="{55445982-0A69-4162-94A3-73500558F571}" dt="2023-10-23T18:14:16.327" v="581" actId="1076"/>
          <ac:spMkLst>
            <pc:docMk/>
            <pc:sldMk cId="0" sldId="274"/>
            <ac:spMk id="2" creationId="{00000000-0000-0000-0000-000000000000}"/>
          </ac:spMkLst>
        </pc:spChg>
        <pc:spChg chg="del mod">
          <ac:chgData name="Willigen, R.F. van der (Rob)" userId="b43bdd62-7b82-48e9-86cd-c7c10e260c14" providerId="ADAL" clId="{55445982-0A69-4162-94A3-73500558F571}" dt="2023-10-23T18:13:45.972" v="576" actId="478"/>
          <ac:spMkLst>
            <pc:docMk/>
            <pc:sldMk cId="0" sldId="274"/>
            <ac:spMk id="3" creationId="{00000000-0000-0000-0000-000000000000}"/>
          </ac:spMkLst>
        </pc:spChg>
        <pc:spChg chg="add mod">
          <ac:chgData name="Willigen, R.F. van der (Rob)" userId="b43bdd62-7b82-48e9-86cd-c7c10e260c14" providerId="ADAL" clId="{55445982-0A69-4162-94A3-73500558F571}" dt="2023-10-23T18:15:03.136" v="591" actId="1076"/>
          <ac:spMkLst>
            <pc:docMk/>
            <pc:sldMk cId="0" sldId="274"/>
            <ac:spMk id="8" creationId="{4FA7F17C-1333-5B9A-1641-28D6699E8670}"/>
          </ac:spMkLst>
        </pc:spChg>
        <pc:spChg chg="add mod">
          <ac:chgData name="Willigen, R.F. van der (Rob)" userId="b43bdd62-7b82-48e9-86cd-c7c10e260c14" providerId="ADAL" clId="{55445982-0A69-4162-94A3-73500558F571}" dt="2023-10-23T18:18:43.823" v="620" actId="1076"/>
          <ac:spMkLst>
            <pc:docMk/>
            <pc:sldMk cId="0" sldId="274"/>
            <ac:spMk id="10" creationId="{BA849907-37A8-8003-FA59-6F87BC76C825}"/>
          </ac:spMkLst>
        </pc:spChg>
        <pc:grpChg chg="mod">
          <ac:chgData name="Willigen, R.F. van der (Rob)" userId="b43bdd62-7b82-48e9-86cd-c7c10e260c14" providerId="ADAL" clId="{55445982-0A69-4162-94A3-73500558F571}" dt="2023-10-23T18:14:54.659" v="588" actId="1076"/>
          <ac:grpSpMkLst>
            <pc:docMk/>
            <pc:sldMk cId="0" sldId="274"/>
            <ac:grpSpMk id="4" creationId="{24B97049-F8DD-8E98-C915-766281C8E5C2}"/>
          </ac:grpSpMkLst>
        </pc:grpChg>
        <pc:picChg chg="add mod">
          <ac:chgData name="Willigen, R.F. van der (Rob)" userId="b43bdd62-7b82-48e9-86cd-c7c10e260c14" providerId="ADAL" clId="{55445982-0A69-4162-94A3-73500558F571}" dt="2023-10-23T18:14:59.575" v="590" actId="14100"/>
          <ac:picMkLst>
            <pc:docMk/>
            <pc:sldMk cId="0" sldId="274"/>
            <ac:picMk id="7" creationId="{4E6393B6-D4AC-0AAB-67BF-CF4EF824A30E}"/>
          </ac:picMkLst>
        </pc:picChg>
      </pc:sldChg>
      <pc:sldChg chg="add">
        <pc:chgData name="Willigen, R.F. van der (Rob)" userId="b43bdd62-7b82-48e9-86cd-c7c10e260c14" providerId="ADAL" clId="{55445982-0A69-4162-94A3-73500558F571}" dt="2023-10-23T18:17:36.731" v="614"/>
        <pc:sldMkLst>
          <pc:docMk/>
          <pc:sldMk cId="761170949" sldId="309"/>
        </pc:sldMkLst>
      </pc:sldChg>
      <pc:sldChg chg="add">
        <pc:chgData name="Willigen, R.F. van der (Rob)" userId="b43bdd62-7b82-48e9-86cd-c7c10e260c14" providerId="ADAL" clId="{55445982-0A69-4162-94A3-73500558F571}" dt="2023-10-23T18:17:23.268" v="613"/>
        <pc:sldMkLst>
          <pc:docMk/>
          <pc:sldMk cId="4244092431" sldId="318"/>
        </pc:sldMkLst>
      </pc:sldChg>
      <pc:sldChg chg="add">
        <pc:chgData name="Willigen, R.F. van der (Rob)" userId="b43bdd62-7b82-48e9-86cd-c7c10e260c14" providerId="ADAL" clId="{55445982-0A69-4162-94A3-73500558F571}" dt="2023-10-23T18:17:36.731" v="614"/>
        <pc:sldMkLst>
          <pc:docMk/>
          <pc:sldMk cId="964767604" sldId="320"/>
        </pc:sldMkLst>
      </pc:sldChg>
      <pc:sldChg chg="add del">
        <pc:chgData name="Willigen, R.F. van der (Rob)" userId="b43bdd62-7b82-48e9-86cd-c7c10e260c14" providerId="ADAL" clId="{55445982-0A69-4162-94A3-73500558F571}" dt="2023-10-23T18:33:46.905" v="921"/>
        <pc:sldMkLst>
          <pc:docMk/>
          <pc:sldMk cId="3896798900" sldId="332"/>
        </pc:sldMkLst>
      </pc:sldChg>
      <pc:sldChg chg="del">
        <pc:chgData name="Willigen, R.F. van der (Rob)" userId="b43bdd62-7b82-48e9-86cd-c7c10e260c14" providerId="ADAL" clId="{55445982-0A69-4162-94A3-73500558F571}" dt="2023-10-23T10:32:05.532" v="89" actId="47"/>
        <pc:sldMkLst>
          <pc:docMk/>
          <pc:sldMk cId="1643065976" sldId="650"/>
        </pc:sldMkLst>
      </pc:sldChg>
      <pc:sldChg chg="addSp delSp modSp mod">
        <pc:chgData name="Willigen, R.F. van der (Rob)" userId="b43bdd62-7b82-48e9-86cd-c7c10e260c14" providerId="ADAL" clId="{55445982-0A69-4162-94A3-73500558F571}" dt="2023-10-23T18:59:42.295" v="1083" actId="1076"/>
        <pc:sldMkLst>
          <pc:docMk/>
          <pc:sldMk cId="454509505" sldId="1445"/>
        </pc:sldMkLst>
        <pc:spChg chg="mod">
          <ac:chgData name="Willigen, R.F. van der (Rob)" userId="b43bdd62-7b82-48e9-86cd-c7c10e260c14" providerId="ADAL" clId="{55445982-0A69-4162-94A3-73500558F571}" dt="2023-10-23T10:19:19.825" v="1" actId="20577"/>
          <ac:spMkLst>
            <pc:docMk/>
            <pc:sldMk cId="454509505" sldId="1445"/>
            <ac:spMk id="2" creationId="{C7454B00-DC2E-E409-5E22-645778509EE1}"/>
          </ac:spMkLst>
        </pc:spChg>
        <pc:spChg chg="mod">
          <ac:chgData name="Willigen, R.F. van der (Rob)" userId="b43bdd62-7b82-48e9-86cd-c7c10e260c14" providerId="ADAL" clId="{55445982-0A69-4162-94A3-73500558F571}" dt="2023-10-23T10:28:39.527" v="74" actId="1076"/>
          <ac:spMkLst>
            <pc:docMk/>
            <pc:sldMk cId="454509505" sldId="1445"/>
            <ac:spMk id="3" creationId="{4AB6C803-3533-2D41-8DFA-84F26FBA5A79}"/>
          </ac:spMkLst>
        </pc:spChg>
        <pc:spChg chg="add del mod">
          <ac:chgData name="Willigen, R.F. van der (Rob)" userId="b43bdd62-7b82-48e9-86cd-c7c10e260c14" providerId="ADAL" clId="{55445982-0A69-4162-94A3-73500558F571}" dt="2023-10-23T10:41:02.702" v="186" actId="20577"/>
          <ac:spMkLst>
            <pc:docMk/>
            <pc:sldMk cId="454509505" sldId="1445"/>
            <ac:spMk id="11" creationId="{FA0B4F31-DD84-46B1-AF5E-F3EEF4B3B3C0}"/>
          </ac:spMkLst>
        </pc:spChg>
        <pc:spChg chg="add mod">
          <ac:chgData name="Willigen, R.F. van der (Rob)" userId="b43bdd62-7b82-48e9-86cd-c7c10e260c14" providerId="ADAL" clId="{55445982-0A69-4162-94A3-73500558F571}" dt="2023-10-23T18:59:42.295" v="1083" actId="1076"/>
          <ac:spMkLst>
            <pc:docMk/>
            <pc:sldMk cId="454509505" sldId="1445"/>
            <ac:spMk id="13" creationId="{134E859A-5E1F-7D86-98D4-D649C9D32984}"/>
          </ac:spMkLst>
        </pc:spChg>
        <pc:picChg chg="add del mod">
          <ac:chgData name="Willigen, R.F. van der (Rob)" userId="b43bdd62-7b82-48e9-86cd-c7c10e260c14" providerId="ADAL" clId="{55445982-0A69-4162-94A3-73500558F571}" dt="2023-10-23T18:58:26.521" v="1073" actId="478"/>
          <ac:picMkLst>
            <pc:docMk/>
            <pc:sldMk cId="454509505" sldId="1445"/>
            <ac:picMk id="6" creationId="{5D16EC41-650C-4CB4-E7D6-9C24AE3C5D24}"/>
          </ac:picMkLst>
        </pc:picChg>
        <pc:picChg chg="del">
          <ac:chgData name="Willigen, R.F. van der (Rob)" userId="b43bdd62-7b82-48e9-86cd-c7c10e260c14" providerId="ADAL" clId="{55445982-0A69-4162-94A3-73500558F571}" dt="2023-10-23T10:30:58.654" v="85" actId="478"/>
          <ac:picMkLst>
            <pc:docMk/>
            <pc:sldMk cId="454509505" sldId="1445"/>
            <ac:picMk id="7" creationId="{BC52DC3A-E826-091C-4DFA-1A3B93879FF1}"/>
          </ac:picMkLst>
        </pc:picChg>
        <pc:picChg chg="add mod">
          <ac:chgData name="Willigen, R.F. van der (Rob)" userId="b43bdd62-7b82-48e9-86cd-c7c10e260c14" providerId="ADAL" clId="{55445982-0A69-4162-94A3-73500558F571}" dt="2023-10-23T18:58:44.255" v="1076" actId="1076"/>
          <ac:picMkLst>
            <pc:docMk/>
            <pc:sldMk cId="454509505" sldId="1445"/>
            <ac:picMk id="9" creationId="{499E8BE3-0B2E-86E9-1AFE-4EDF62042AB4}"/>
          </ac:picMkLst>
        </pc:picChg>
        <pc:picChg chg="del">
          <ac:chgData name="Willigen, R.F. van der (Rob)" userId="b43bdd62-7b82-48e9-86cd-c7c10e260c14" providerId="ADAL" clId="{55445982-0A69-4162-94A3-73500558F571}" dt="2023-10-23T10:30:59.619" v="86" actId="478"/>
          <ac:picMkLst>
            <pc:docMk/>
            <pc:sldMk cId="454509505" sldId="1445"/>
            <ac:picMk id="1026" creationId="{FE4F764C-1FFC-0582-250E-1EB9713E79F0}"/>
          </ac:picMkLst>
        </pc:picChg>
        <pc:picChg chg="del">
          <ac:chgData name="Willigen, R.F. van der (Rob)" userId="b43bdd62-7b82-48e9-86cd-c7c10e260c14" providerId="ADAL" clId="{55445982-0A69-4162-94A3-73500558F571}" dt="2023-10-23T10:30:57.836" v="84" actId="478"/>
          <ac:picMkLst>
            <pc:docMk/>
            <pc:sldMk cId="454509505" sldId="1445"/>
            <ac:picMk id="1028" creationId="{C8CE35A4-47F9-940B-2B9A-3F534911441B}"/>
          </ac:picMkLst>
        </pc:picChg>
        <pc:picChg chg="mod">
          <ac:chgData name="Willigen, R.F. van der (Rob)" userId="b43bdd62-7b82-48e9-86cd-c7c10e260c14" providerId="ADAL" clId="{55445982-0A69-4162-94A3-73500558F571}" dt="2023-10-23T10:29:02.131" v="80" actId="1076"/>
          <ac:picMkLst>
            <pc:docMk/>
            <pc:sldMk cId="454509505" sldId="1445"/>
            <ac:picMk id="2050" creationId="{AC4A256E-1022-8841-929E-D34370032604}"/>
          </ac:picMkLst>
        </pc:picChg>
      </pc:sldChg>
      <pc:sldChg chg="add">
        <pc:chgData name="Willigen, R.F. van der (Rob)" userId="b43bdd62-7b82-48e9-86cd-c7c10e260c14" providerId="ADAL" clId="{55445982-0A69-4162-94A3-73500558F571}" dt="2023-10-23T18:35:13.462" v="926"/>
        <pc:sldMkLst>
          <pc:docMk/>
          <pc:sldMk cId="3664189876" sldId="1755"/>
        </pc:sldMkLst>
      </pc:sldChg>
      <pc:sldChg chg="del">
        <pc:chgData name="Willigen, R.F. van der (Rob)" userId="b43bdd62-7b82-48e9-86cd-c7c10e260c14" providerId="ADAL" clId="{55445982-0A69-4162-94A3-73500558F571}" dt="2023-10-23T10:36:06.629" v="120" actId="47"/>
        <pc:sldMkLst>
          <pc:docMk/>
          <pc:sldMk cId="3359085176" sldId="1781"/>
        </pc:sldMkLst>
      </pc:sldChg>
      <pc:sldChg chg="del">
        <pc:chgData name="Willigen, R.F. van der (Rob)" userId="b43bdd62-7b82-48e9-86cd-c7c10e260c14" providerId="ADAL" clId="{55445982-0A69-4162-94A3-73500558F571}" dt="2023-10-23T10:36:04.682" v="119" actId="47"/>
        <pc:sldMkLst>
          <pc:docMk/>
          <pc:sldMk cId="2596999988" sldId="1782"/>
        </pc:sldMkLst>
      </pc:sldChg>
      <pc:sldChg chg="add">
        <pc:chgData name="Willigen, R.F. van der (Rob)" userId="b43bdd62-7b82-48e9-86cd-c7c10e260c14" providerId="ADAL" clId="{55445982-0A69-4162-94A3-73500558F571}" dt="2023-10-23T19:02:38.781" v="1084"/>
        <pc:sldMkLst>
          <pc:docMk/>
          <pc:sldMk cId="1001923888" sldId="1802"/>
        </pc:sldMkLst>
      </pc:sldChg>
      <pc:sldChg chg="add">
        <pc:chgData name="Willigen, R.F. van der (Rob)" userId="b43bdd62-7b82-48e9-86cd-c7c10e260c14" providerId="ADAL" clId="{55445982-0A69-4162-94A3-73500558F571}" dt="2023-10-23T18:28:06.086" v="782"/>
        <pc:sldMkLst>
          <pc:docMk/>
          <pc:sldMk cId="3474650496" sldId="1813"/>
        </pc:sldMkLst>
      </pc:sldChg>
      <pc:sldChg chg="add">
        <pc:chgData name="Willigen, R.F. van der (Rob)" userId="b43bdd62-7b82-48e9-86cd-c7c10e260c14" providerId="ADAL" clId="{55445982-0A69-4162-94A3-73500558F571}" dt="2023-10-23T19:02:38.781" v="1084"/>
        <pc:sldMkLst>
          <pc:docMk/>
          <pc:sldMk cId="2996349909" sldId="1852"/>
        </pc:sldMkLst>
      </pc:sldChg>
      <pc:sldChg chg="add">
        <pc:chgData name="Willigen, R.F. van der (Rob)" userId="b43bdd62-7b82-48e9-86cd-c7c10e260c14" providerId="ADAL" clId="{55445982-0A69-4162-94A3-73500558F571}" dt="2023-10-23T19:02:38.781" v="1084"/>
        <pc:sldMkLst>
          <pc:docMk/>
          <pc:sldMk cId="3609960632" sldId="1869"/>
        </pc:sldMkLst>
      </pc:sldChg>
      <pc:sldChg chg="add">
        <pc:chgData name="Willigen, R.F. van der (Rob)" userId="b43bdd62-7b82-48e9-86cd-c7c10e260c14" providerId="ADAL" clId="{55445982-0A69-4162-94A3-73500558F571}" dt="2023-10-23T19:02:38.781" v="1084"/>
        <pc:sldMkLst>
          <pc:docMk/>
          <pc:sldMk cId="3324773316" sldId="1870"/>
        </pc:sldMkLst>
      </pc:sldChg>
      <pc:sldChg chg="add">
        <pc:chgData name="Willigen, R.F. van der (Rob)" userId="b43bdd62-7b82-48e9-86cd-c7c10e260c14" providerId="ADAL" clId="{55445982-0A69-4162-94A3-73500558F571}" dt="2023-10-23T19:02:38.781" v="1084"/>
        <pc:sldMkLst>
          <pc:docMk/>
          <pc:sldMk cId="2980211802" sldId="1871"/>
        </pc:sldMkLst>
      </pc:sldChg>
      <pc:sldChg chg="add">
        <pc:chgData name="Willigen, R.F. van der (Rob)" userId="b43bdd62-7b82-48e9-86cd-c7c10e260c14" providerId="ADAL" clId="{55445982-0A69-4162-94A3-73500558F571}" dt="2023-10-23T19:02:38.781" v="1084"/>
        <pc:sldMkLst>
          <pc:docMk/>
          <pc:sldMk cId="3726243270" sldId="1873"/>
        </pc:sldMkLst>
      </pc:sldChg>
      <pc:sldChg chg="add">
        <pc:chgData name="Willigen, R.F. van der (Rob)" userId="b43bdd62-7b82-48e9-86cd-c7c10e260c14" providerId="ADAL" clId="{55445982-0A69-4162-94A3-73500558F571}" dt="2023-10-23T19:02:38.781" v="1084"/>
        <pc:sldMkLst>
          <pc:docMk/>
          <pc:sldMk cId="2457018506" sldId="1875"/>
        </pc:sldMkLst>
      </pc:sldChg>
      <pc:sldChg chg="add">
        <pc:chgData name="Willigen, R.F. van der (Rob)" userId="b43bdd62-7b82-48e9-86cd-c7c10e260c14" providerId="ADAL" clId="{55445982-0A69-4162-94A3-73500558F571}" dt="2023-10-23T19:02:38.781" v="1084"/>
        <pc:sldMkLst>
          <pc:docMk/>
          <pc:sldMk cId="3094548638" sldId="1878"/>
        </pc:sldMkLst>
      </pc:sldChg>
      <pc:sldChg chg="ord">
        <pc:chgData name="Willigen, R.F. van der (Rob)" userId="b43bdd62-7b82-48e9-86cd-c7c10e260c14" providerId="ADAL" clId="{55445982-0A69-4162-94A3-73500558F571}" dt="2023-10-23T18:33:53.123" v="925"/>
        <pc:sldMkLst>
          <pc:docMk/>
          <pc:sldMk cId="3952752027" sldId="1879"/>
        </pc:sldMkLst>
      </pc:sldChg>
      <pc:sldChg chg="add">
        <pc:chgData name="Willigen, R.F. van der (Rob)" userId="b43bdd62-7b82-48e9-86cd-c7c10e260c14" providerId="ADAL" clId="{55445982-0A69-4162-94A3-73500558F571}" dt="2023-10-23T18:35:13.462" v="926"/>
        <pc:sldMkLst>
          <pc:docMk/>
          <pc:sldMk cId="326252881" sldId="1887"/>
        </pc:sldMkLst>
      </pc:sldChg>
      <pc:sldChg chg="add">
        <pc:chgData name="Willigen, R.F. van der (Rob)" userId="b43bdd62-7b82-48e9-86cd-c7c10e260c14" providerId="ADAL" clId="{55445982-0A69-4162-94A3-73500558F571}" dt="2023-10-23T19:02:38.781" v="1084"/>
        <pc:sldMkLst>
          <pc:docMk/>
          <pc:sldMk cId="217844564" sldId="1900"/>
        </pc:sldMkLst>
      </pc:sldChg>
      <pc:sldChg chg="add">
        <pc:chgData name="Willigen, R.F. van der (Rob)" userId="b43bdd62-7b82-48e9-86cd-c7c10e260c14" providerId="ADAL" clId="{55445982-0A69-4162-94A3-73500558F571}" dt="2023-10-23T19:02:38.781" v="1084"/>
        <pc:sldMkLst>
          <pc:docMk/>
          <pc:sldMk cId="2557362059" sldId="1901"/>
        </pc:sldMkLst>
      </pc:sldChg>
      <pc:sldChg chg="del">
        <pc:chgData name="Willigen, R.F. van der (Rob)" userId="b43bdd62-7b82-48e9-86cd-c7c10e260c14" providerId="ADAL" clId="{55445982-0A69-4162-94A3-73500558F571}" dt="2023-10-23T10:35:49.811" v="114" actId="47"/>
        <pc:sldMkLst>
          <pc:docMk/>
          <pc:sldMk cId="3590690114" sldId="1907"/>
        </pc:sldMkLst>
      </pc:sldChg>
      <pc:sldChg chg="add">
        <pc:chgData name="Willigen, R.F. van der (Rob)" userId="b43bdd62-7b82-48e9-86cd-c7c10e260c14" providerId="ADAL" clId="{55445982-0A69-4162-94A3-73500558F571}" dt="2023-10-23T19:02:38.781" v="1084"/>
        <pc:sldMkLst>
          <pc:docMk/>
          <pc:sldMk cId="599922303" sldId="1910"/>
        </pc:sldMkLst>
      </pc:sldChg>
      <pc:sldChg chg="add">
        <pc:chgData name="Willigen, R.F. van der (Rob)" userId="b43bdd62-7b82-48e9-86cd-c7c10e260c14" providerId="ADAL" clId="{55445982-0A69-4162-94A3-73500558F571}" dt="2023-10-23T19:02:38.781" v="1084"/>
        <pc:sldMkLst>
          <pc:docMk/>
          <pc:sldMk cId="1035005200" sldId="1911"/>
        </pc:sldMkLst>
      </pc:sldChg>
      <pc:sldChg chg="add">
        <pc:chgData name="Willigen, R.F. van der (Rob)" userId="b43bdd62-7b82-48e9-86cd-c7c10e260c14" providerId="ADAL" clId="{55445982-0A69-4162-94A3-73500558F571}" dt="2023-10-23T19:02:38.781" v="1084"/>
        <pc:sldMkLst>
          <pc:docMk/>
          <pc:sldMk cId="739956028" sldId="1912"/>
        </pc:sldMkLst>
      </pc:sldChg>
      <pc:sldChg chg="add">
        <pc:chgData name="Willigen, R.F. van der (Rob)" userId="b43bdd62-7b82-48e9-86cd-c7c10e260c14" providerId="ADAL" clId="{55445982-0A69-4162-94A3-73500558F571}" dt="2023-10-23T19:02:38.781" v="1084"/>
        <pc:sldMkLst>
          <pc:docMk/>
          <pc:sldMk cId="3597975272" sldId="1913"/>
        </pc:sldMkLst>
      </pc:sldChg>
      <pc:sldChg chg="add">
        <pc:chgData name="Willigen, R.F. van der (Rob)" userId="b43bdd62-7b82-48e9-86cd-c7c10e260c14" providerId="ADAL" clId="{55445982-0A69-4162-94A3-73500558F571}" dt="2023-10-23T19:02:38.781" v="1084"/>
        <pc:sldMkLst>
          <pc:docMk/>
          <pc:sldMk cId="2910613373" sldId="1914"/>
        </pc:sldMkLst>
      </pc:sldChg>
      <pc:sldChg chg="add">
        <pc:chgData name="Willigen, R.F. van der (Rob)" userId="b43bdd62-7b82-48e9-86cd-c7c10e260c14" providerId="ADAL" clId="{55445982-0A69-4162-94A3-73500558F571}" dt="2023-10-23T19:02:38.781" v="1084"/>
        <pc:sldMkLst>
          <pc:docMk/>
          <pc:sldMk cId="1268587868" sldId="1916"/>
        </pc:sldMkLst>
      </pc:sldChg>
      <pc:sldChg chg="add">
        <pc:chgData name="Willigen, R.F. van der (Rob)" userId="b43bdd62-7b82-48e9-86cd-c7c10e260c14" providerId="ADAL" clId="{55445982-0A69-4162-94A3-73500558F571}" dt="2023-10-23T19:02:38.781" v="1084"/>
        <pc:sldMkLst>
          <pc:docMk/>
          <pc:sldMk cId="351465107" sldId="1917"/>
        </pc:sldMkLst>
      </pc:sldChg>
      <pc:sldChg chg="add">
        <pc:chgData name="Willigen, R.F. van der (Rob)" userId="b43bdd62-7b82-48e9-86cd-c7c10e260c14" providerId="ADAL" clId="{55445982-0A69-4162-94A3-73500558F571}" dt="2023-10-23T19:02:38.781" v="1084"/>
        <pc:sldMkLst>
          <pc:docMk/>
          <pc:sldMk cId="424001269" sldId="1918"/>
        </pc:sldMkLst>
      </pc:sldChg>
      <pc:sldChg chg="add">
        <pc:chgData name="Willigen, R.F. van der (Rob)" userId="b43bdd62-7b82-48e9-86cd-c7c10e260c14" providerId="ADAL" clId="{55445982-0A69-4162-94A3-73500558F571}" dt="2023-10-23T19:02:38.781" v="1084"/>
        <pc:sldMkLst>
          <pc:docMk/>
          <pc:sldMk cId="3981538841" sldId="1919"/>
        </pc:sldMkLst>
      </pc:sldChg>
      <pc:sldChg chg="add">
        <pc:chgData name="Willigen, R.F. van der (Rob)" userId="b43bdd62-7b82-48e9-86cd-c7c10e260c14" providerId="ADAL" clId="{55445982-0A69-4162-94A3-73500558F571}" dt="2023-10-23T19:02:38.781" v="1084"/>
        <pc:sldMkLst>
          <pc:docMk/>
          <pc:sldMk cId="3691354258" sldId="1920"/>
        </pc:sldMkLst>
      </pc:sldChg>
      <pc:sldChg chg="add">
        <pc:chgData name="Willigen, R.F. van der (Rob)" userId="b43bdd62-7b82-48e9-86cd-c7c10e260c14" providerId="ADAL" clId="{55445982-0A69-4162-94A3-73500558F571}" dt="2023-10-23T19:02:38.781" v="1084"/>
        <pc:sldMkLst>
          <pc:docMk/>
          <pc:sldMk cId="711703970" sldId="1922"/>
        </pc:sldMkLst>
      </pc:sldChg>
      <pc:sldChg chg="add">
        <pc:chgData name="Willigen, R.F. van der (Rob)" userId="b43bdd62-7b82-48e9-86cd-c7c10e260c14" providerId="ADAL" clId="{55445982-0A69-4162-94A3-73500558F571}" dt="2023-10-23T18:31:30.885" v="919"/>
        <pc:sldMkLst>
          <pc:docMk/>
          <pc:sldMk cId="1156273310" sldId="1935"/>
        </pc:sldMkLst>
      </pc:sldChg>
      <pc:sldChg chg="modSp add mod">
        <pc:chgData name="Willigen, R.F. van der (Rob)" userId="b43bdd62-7b82-48e9-86cd-c7c10e260c14" providerId="ADAL" clId="{55445982-0A69-4162-94A3-73500558F571}" dt="2023-10-23T18:15:59.705" v="609" actId="20577"/>
        <pc:sldMkLst>
          <pc:docMk/>
          <pc:sldMk cId="1525553923" sldId="1948"/>
        </pc:sldMkLst>
        <pc:spChg chg="mod">
          <ac:chgData name="Willigen, R.F. van der (Rob)" userId="b43bdd62-7b82-48e9-86cd-c7c10e260c14" providerId="ADAL" clId="{55445982-0A69-4162-94A3-73500558F571}" dt="2023-10-23T18:15:59.705" v="609" actId="20577"/>
          <ac:spMkLst>
            <pc:docMk/>
            <pc:sldMk cId="1525553923" sldId="1948"/>
            <ac:spMk id="3" creationId="{00000000-0000-0000-0000-000000000000}"/>
          </ac:spMkLst>
        </pc:spChg>
        <pc:grpChg chg="mod">
          <ac:chgData name="Willigen, R.F. van der (Rob)" userId="b43bdd62-7b82-48e9-86cd-c7c10e260c14" providerId="ADAL" clId="{55445982-0A69-4162-94A3-73500558F571}" dt="2023-10-23T18:15:43.967" v="594" actId="14100"/>
          <ac:grpSpMkLst>
            <pc:docMk/>
            <pc:sldMk cId="1525553923" sldId="1948"/>
            <ac:grpSpMk id="4" creationId="{24B97049-F8DD-8E98-C915-766281C8E5C2}"/>
          </ac:grpSpMkLst>
        </pc:grpChg>
      </pc:sldChg>
      <pc:sldChg chg="del">
        <pc:chgData name="Willigen, R.F. van der (Rob)" userId="b43bdd62-7b82-48e9-86cd-c7c10e260c14" providerId="ADAL" clId="{55445982-0A69-4162-94A3-73500558F571}" dt="2023-10-23T10:35:50.798" v="115" actId="47"/>
        <pc:sldMkLst>
          <pc:docMk/>
          <pc:sldMk cId="3168293367" sldId="1951"/>
        </pc:sldMkLst>
      </pc:sldChg>
      <pc:sldChg chg="del">
        <pc:chgData name="Willigen, R.F. van der (Rob)" userId="b43bdd62-7b82-48e9-86cd-c7c10e260c14" providerId="ADAL" clId="{55445982-0A69-4162-94A3-73500558F571}" dt="2023-10-23T10:35:57.714" v="116" actId="47"/>
        <pc:sldMkLst>
          <pc:docMk/>
          <pc:sldMk cId="749297904" sldId="1952"/>
        </pc:sldMkLst>
      </pc:sldChg>
      <pc:sldChg chg="del">
        <pc:chgData name="Willigen, R.F. van der (Rob)" userId="b43bdd62-7b82-48e9-86cd-c7c10e260c14" providerId="ADAL" clId="{55445982-0A69-4162-94A3-73500558F571}" dt="2023-10-23T10:35:57.714" v="116" actId="47"/>
        <pc:sldMkLst>
          <pc:docMk/>
          <pc:sldMk cId="801738739" sldId="1953"/>
        </pc:sldMkLst>
      </pc:sldChg>
      <pc:sldChg chg="del">
        <pc:chgData name="Willigen, R.F. van der (Rob)" userId="b43bdd62-7b82-48e9-86cd-c7c10e260c14" providerId="ADAL" clId="{55445982-0A69-4162-94A3-73500558F571}" dt="2023-10-23T10:35:57.714" v="116" actId="47"/>
        <pc:sldMkLst>
          <pc:docMk/>
          <pc:sldMk cId="1754012296" sldId="1954"/>
        </pc:sldMkLst>
      </pc:sldChg>
      <pc:sldChg chg="add">
        <pc:chgData name="Willigen, R.F. van der (Rob)" userId="b43bdd62-7b82-48e9-86cd-c7c10e260c14" providerId="ADAL" clId="{55445982-0A69-4162-94A3-73500558F571}" dt="2023-10-23T18:35:13.462" v="926"/>
        <pc:sldMkLst>
          <pc:docMk/>
          <pc:sldMk cId="3254565858" sldId="1954"/>
        </pc:sldMkLst>
      </pc:sldChg>
      <pc:sldChg chg="add">
        <pc:chgData name="Willigen, R.F. van der (Rob)" userId="b43bdd62-7b82-48e9-86cd-c7c10e260c14" providerId="ADAL" clId="{55445982-0A69-4162-94A3-73500558F571}" dt="2023-10-23T18:35:13.462" v="926"/>
        <pc:sldMkLst>
          <pc:docMk/>
          <pc:sldMk cId="1022086354" sldId="1956"/>
        </pc:sldMkLst>
      </pc:sldChg>
      <pc:sldChg chg="del">
        <pc:chgData name="Willigen, R.F. van der (Rob)" userId="b43bdd62-7b82-48e9-86cd-c7c10e260c14" providerId="ADAL" clId="{55445982-0A69-4162-94A3-73500558F571}" dt="2023-10-23T10:35:57.714" v="116" actId="47"/>
        <pc:sldMkLst>
          <pc:docMk/>
          <pc:sldMk cId="3785395089" sldId="1956"/>
        </pc:sldMkLst>
      </pc:sldChg>
      <pc:sldChg chg="del">
        <pc:chgData name="Willigen, R.F. van der (Rob)" userId="b43bdd62-7b82-48e9-86cd-c7c10e260c14" providerId="ADAL" clId="{55445982-0A69-4162-94A3-73500558F571}" dt="2023-10-23T10:35:57.714" v="116" actId="47"/>
        <pc:sldMkLst>
          <pc:docMk/>
          <pc:sldMk cId="1893973962" sldId="1957"/>
        </pc:sldMkLst>
      </pc:sldChg>
      <pc:sldChg chg="add">
        <pc:chgData name="Willigen, R.F. van der (Rob)" userId="b43bdd62-7b82-48e9-86cd-c7c10e260c14" providerId="ADAL" clId="{55445982-0A69-4162-94A3-73500558F571}" dt="2023-10-23T18:35:13.462" v="926"/>
        <pc:sldMkLst>
          <pc:docMk/>
          <pc:sldMk cId="4179767770" sldId="1957"/>
        </pc:sldMkLst>
      </pc:sldChg>
      <pc:sldChg chg="del">
        <pc:chgData name="Willigen, R.F. van der (Rob)" userId="b43bdd62-7b82-48e9-86cd-c7c10e260c14" providerId="ADAL" clId="{55445982-0A69-4162-94A3-73500558F571}" dt="2023-10-23T10:35:57.714" v="116" actId="47"/>
        <pc:sldMkLst>
          <pc:docMk/>
          <pc:sldMk cId="1826961599" sldId="1958"/>
        </pc:sldMkLst>
      </pc:sldChg>
      <pc:sldChg chg="add">
        <pc:chgData name="Willigen, R.F. van der (Rob)" userId="b43bdd62-7b82-48e9-86cd-c7c10e260c14" providerId="ADAL" clId="{55445982-0A69-4162-94A3-73500558F571}" dt="2023-10-23T18:35:13.462" v="926"/>
        <pc:sldMkLst>
          <pc:docMk/>
          <pc:sldMk cId="2355962246" sldId="1959"/>
        </pc:sldMkLst>
      </pc:sldChg>
      <pc:sldChg chg="del">
        <pc:chgData name="Willigen, R.F. van der (Rob)" userId="b43bdd62-7b82-48e9-86cd-c7c10e260c14" providerId="ADAL" clId="{55445982-0A69-4162-94A3-73500558F571}" dt="2023-10-23T10:35:57.714" v="116" actId="47"/>
        <pc:sldMkLst>
          <pc:docMk/>
          <pc:sldMk cId="1356139359" sldId="1960"/>
        </pc:sldMkLst>
      </pc:sldChg>
      <pc:sldChg chg="del">
        <pc:chgData name="Willigen, R.F. van der (Rob)" userId="b43bdd62-7b82-48e9-86cd-c7c10e260c14" providerId="ADAL" clId="{55445982-0A69-4162-94A3-73500558F571}" dt="2023-10-23T10:32:54.443" v="91" actId="47"/>
        <pc:sldMkLst>
          <pc:docMk/>
          <pc:sldMk cId="3889715166" sldId="1961"/>
        </pc:sldMkLst>
      </pc:sldChg>
      <pc:sldChg chg="del">
        <pc:chgData name="Willigen, R.F. van der (Rob)" userId="b43bdd62-7b82-48e9-86cd-c7c10e260c14" providerId="ADAL" clId="{55445982-0A69-4162-94A3-73500558F571}" dt="2023-10-23T10:34:43.550" v="103" actId="47"/>
        <pc:sldMkLst>
          <pc:docMk/>
          <pc:sldMk cId="564851729" sldId="1962"/>
        </pc:sldMkLst>
      </pc:sldChg>
      <pc:sldChg chg="add del">
        <pc:chgData name="Willigen, R.F. van der (Rob)" userId="b43bdd62-7b82-48e9-86cd-c7c10e260c14" providerId="ADAL" clId="{55445982-0A69-4162-94A3-73500558F571}" dt="2023-10-23T10:35:16.341" v="111" actId="47"/>
        <pc:sldMkLst>
          <pc:docMk/>
          <pc:sldMk cId="1677610960" sldId="1963"/>
        </pc:sldMkLst>
      </pc:sldChg>
      <pc:sldChg chg="add">
        <pc:chgData name="Willigen, R.F. van der (Rob)" userId="b43bdd62-7b82-48e9-86cd-c7c10e260c14" providerId="ADAL" clId="{55445982-0A69-4162-94A3-73500558F571}" dt="2023-10-23T18:33:09.051" v="920"/>
        <pc:sldMkLst>
          <pc:docMk/>
          <pc:sldMk cId="1720877482" sldId="1963"/>
        </pc:sldMkLst>
      </pc:sldChg>
      <pc:sldChg chg="del">
        <pc:chgData name="Willigen, R.F. van der (Rob)" userId="b43bdd62-7b82-48e9-86cd-c7c10e260c14" providerId="ADAL" clId="{55445982-0A69-4162-94A3-73500558F571}" dt="2023-10-23T10:32:55.592" v="92" actId="47"/>
        <pc:sldMkLst>
          <pc:docMk/>
          <pc:sldMk cId="1481335608" sldId="1964"/>
        </pc:sldMkLst>
      </pc:sldChg>
      <pc:sldChg chg="del">
        <pc:chgData name="Willigen, R.F. van der (Rob)" userId="b43bdd62-7b82-48e9-86cd-c7c10e260c14" providerId="ADAL" clId="{55445982-0A69-4162-94A3-73500558F571}" dt="2023-10-23T10:32:56.702" v="93" actId="47"/>
        <pc:sldMkLst>
          <pc:docMk/>
          <pc:sldMk cId="60689244" sldId="1965"/>
        </pc:sldMkLst>
      </pc:sldChg>
      <pc:sldChg chg="add del">
        <pc:chgData name="Willigen, R.F. van der (Rob)" userId="b43bdd62-7b82-48e9-86cd-c7c10e260c14" providerId="ADAL" clId="{55445982-0A69-4162-94A3-73500558F571}" dt="2023-10-23T10:33:21.280" v="97" actId="47"/>
        <pc:sldMkLst>
          <pc:docMk/>
          <pc:sldMk cId="2783246361" sldId="1966"/>
        </pc:sldMkLst>
      </pc:sldChg>
      <pc:sldChg chg="del">
        <pc:chgData name="Willigen, R.F. van der (Rob)" userId="b43bdd62-7b82-48e9-86cd-c7c10e260c14" providerId="ADAL" clId="{55445982-0A69-4162-94A3-73500558F571}" dt="2023-10-23T10:41:38.905" v="187" actId="47"/>
        <pc:sldMkLst>
          <pc:docMk/>
          <pc:sldMk cId="3038669826" sldId="1967"/>
        </pc:sldMkLst>
      </pc:sldChg>
      <pc:sldChg chg="add del">
        <pc:chgData name="Willigen, R.F. van der (Rob)" userId="b43bdd62-7b82-48e9-86cd-c7c10e260c14" providerId="ADAL" clId="{55445982-0A69-4162-94A3-73500558F571}" dt="2023-10-23T10:33:22.515" v="99" actId="47"/>
        <pc:sldMkLst>
          <pc:docMk/>
          <pc:sldMk cId="1921476098" sldId="1968"/>
        </pc:sldMkLst>
      </pc:sldChg>
      <pc:sldChg chg="del">
        <pc:chgData name="Willigen, R.F. van der (Rob)" userId="b43bdd62-7b82-48e9-86cd-c7c10e260c14" providerId="ADAL" clId="{55445982-0A69-4162-94A3-73500558F571}" dt="2023-10-23T10:34:44.838" v="104" actId="47"/>
        <pc:sldMkLst>
          <pc:docMk/>
          <pc:sldMk cId="3390190787" sldId="1969"/>
        </pc:sldMkLst>
      </pc:sldChg>
      <pc:sldChg chg="del">
        <pc:chgData name="Willigen, R.F. van der (Rob)" userId="b43bdd62-7b82-48e9-86cd-c7c10e260c14" providerId="ADAL" clId="{55445982-0A69-4162-94A3-73500558F571}" dt="2023-10-23T10:34:46.644" v="106" actId="47"/>
        <pc:sldMkLst>
          <pc:docMk/>
          <pc:sldMk cId="3651223550" sldId="1970"/>
        </pc:sldMkLst>
      </pc:sldChg>
      <pc:sldChg chg="addSp modSp mod ord">
        <pc:chgData name="Willigen, R.F. van der (Rob)" userId="b43bdd62-7b82-48e9-86cd-c7c10e260c14" providerId="ADAL" clId="{55445982-0A69-4162-94A3-73500558F571}" dt="2023-10-23T18:54:30.554" v="1069" actId="1076"/>
        <pc:sldMkLst>
          <pc:docMk/>
          <pc:sldMk cId="2309398678" sldId="1973"/>
        </pc:sldMkLst>
        <pc:spChg chg="mod">
          <ac:chgData name="Willigen, R.F. van der (Rob)" userId="b43bdd62-7b82-48e9-86cd-c7c10e260c14" providerId="ADAL" clId="{55445982-0A69-4162-94A3-73500558F571}" dt="2023-10-23T18:36:04.362" v="930"/>
          <ac:spMkLst>
            <pc:docMk/>
            <pc:sldMk cId="2309398678" sldId="1973"/>
            <ac:spMk id="5" creationId="{B56B8988-2D28-B961-82C4-7D44F3EC3CB3}"/>
          </ac:spMkLst>
        </pc:spChg>
        <pc:spChg chg="mod">
          <ac:chgData name="Willigen, R.F. van der (Rob)" userId="b43bdd62-7b82-48e9-86cd-c7c10e260c14" providerId="ADAL" clId="{55445982-0A69-4162-94A3-73500558F571}" dt="2023-10-23T18:54:30.554" v="1069" actId="1076"/>
          <ac:spMkLst>
            <pc:docMk/>
            <pc:sldMk cId="2309398678" sldId="1973"/>
            <ac:spMk id="6" creationId="{A3CE9903-95DE-D159-8046-F1C5882969B0}"/>
          </ac:spMkLst>
        </pc:spChg>
        <pc:spChg chg="mod">
          <ac:chgData name="Willigen, R.F. van der (Rob)" userId="b43bdd62-7b82-48e9-86cd-c7c10e260c14" providerId="ADAL" clId="{55445982-0A69-4162-94A3-73500558F571}" dt="2023-10-23T18:36:04.362" v="930"/>
          <ac:spMkLst>
            <pc:docMk/>
            <pc:sldMk cId="2309398678" sldId="1973"/>
            <ac:spMk id="7" creationId="{77D6117B-CB97-6365-C893-7E51DD0DE679}"/>
          </ac:spMkLst>
        </pc:spChg>
        <pc:spChg chg="add mod">
          <ac:chgData name="Willigen, R.F. van der (Rob)" userId="b43bdd62-7b82-48e9-86cd-c7c10e260c14" providerId="ADAL" clId="{55445982-0A69-4162-94A3-73500558F571}" dt="2023-10-23T18:41:17.288" v="1035" actId="14100"/>
          <ac:spMkLst>
            <pc:docMk/>
            <pc:sldMk cId="2309398678" sldId="1973"/>
            <ac:spMk id="8" creationId="{663BC9F6-7209-61A6-C390-5428190CCD9D}"/>
          </ac:spMkLst>
        </pc:spChg>
        <pc:grpChg chg="add mod">
          <ac:chgData name="Willigen, R.F. van der (Rob)" userId="b43bdd62-7b82-48e9-86cd-c7c10e260c14" providerId="ADAL" clId="{55445982-0A69-4162-94A3-73500558F571}" dt="2023-10-23T18:41:05.968" v="1023" actId="14100"/>
          <ac:grpSpMkLst>
            <pc:docMk/>
            <pc:sldMk cId="2309398678" sldId="1973"/>
            <ac:grpSpMk id="3" creationId="{4706216F-6B2D-AC32-76C0-3091E00AE589}"/>
          </ac:grpSpMkLst>
        </pc:grpChg>
        <pc:picChg chg="mod">
          <ac:chgData name="Willigen, R.F. van der (Rob)" userId="b43bdd62-7b82-48e9-86cd-c7c10e260c14" providerId="ADAL" clId="{55445982-0A69-4162-94A3-73500558F571}" dt="2023-10-23T18:38:25.303" v="1021" actId="1076"/>
          <ac:picMkLst>
            <pc:docMk/>
            <pc:sldMk cId="2309398678" sldId="1973"/>
            <ac:picMk id="2" creationId="{DBE83308-326B-98A3-DB42-D80D77224C23}"/>
          </ac:picMkLst>
        </pc:picChg>
      </pc:sldChg>
      <pc:sldChg chg="del">
        <pc:chgData name="Willigen, R.F. van der (Rob)" userId="b43bdd62-7b82-48e9-86cd-c7c10e260c14" providerId="ADAL" clId="{55445982-0A69-4162-94A3-73500558F571}" dt="2023-10-23T10:35:44.014" v="113" actId="47"/>
        <pc:sldMkLst>
          <pc:docMk/>
          <pc:sldMk cId="1993817636" sldId="1974"/>
        </pc:sldMkLst>
      </pc:sldChg>
      <pc:sldChg chg="del">
        <pc:chgData name="Willigen, R.F. van der (Rob)" userId="b43bdd62-7b82-48e9-86cd-c7c10e260c14" providerId="ADAL" clId="{55445982-0A69-4162-94A3-73500558F571}" dt="2023-10-23T10:34:45.823" v="105" actId="47"/>
        <pc:sldMkLst>
          <pc:docMk/>
          <pc:sldMk cId="3847129797" sldId="1975"/>
        </pc:sldMkLst>
      </pc:sldChg>
      <pc:sldChg chg="del">
        <pc:chgData name="Willigen, R.F. van der (Rob)" userId="b43bdd62-7b82-48e9-86cd-c7c10e260c14" providerId="ADAL" clId="{55445982-0A69-4162-94A3-73500558F571}" dt="2023-10-23T10:35:59.756" v="117" actId="47"/>
        <pc:sldMkLst>
          <pc:docMk/>
          <pc:sldMk cId="4227357042" sldId="1977"/>
        </pc:sldMkLst>
      </pc:sldChg>
      <pc:sldChg chg="del">
        <pc:chgData name="Willigen, R.F. van der (Rob)" userId="b43bdd62-7b82-48e9-86cd-c7c10e260c14" providerId="ADAL" clId="{55445982-0A69-4162-94A3-73500558F571}" dt="2023-10-23T10:32:03.206" v="87" actId="47"/>
        <pc:sldMkLst>
          <pc:docMk/>
          <pc:sldMk cId="253324630" sldId="1979"/>
        </pc:sldMkLst>
      </pc:sldChg>
      <pc:sldChg chg="add">
        <pc:chgData name="Willigen, R.F. van der (Rob)" userId="b43bdd62-7b82-48e9-86cd-c7c10e260c14" providerId="ADAL" clId="{55445982-0A69-4162-94A3-73500558F571}" dt="2023-10-23T18:33:09.051" v="920"/>
        <pc:sldMkLst>
          <pc:docMk/>
          <pc:sldMk cId="745606269" sldId="1979"/>
        </pc:sldMkLst>
      </pc:sldChg>
      <pc:sldChg chg="del">
        <pc:chgData name="Willigen, R.F. van der (Rob)" userId="b43bdd62-7b82-48e9-86cd-c7c10e260c14" providerId="ADAL" clId="{55445982-0A69-4162-94A3-73500558F571}" dt="2023-10-23T10:32:12.981" v="90" actId="47"/>
        <pc:sldMkLst>
          <pc:docMk/>
          <pc:sldMk cId="786885309" sldId="1981"/>
        </pc:sldMkLst>
      </pc:sldChg>
      <pc:sldChg chg="del">
        <pc:chgData name="Willigen, R.F. van der (Rob)" userId="b43bdd62-7b82-48e9-86cd-c7c10e260c14" providerId="ADAL" clId="{55445982-0A69-4162-94A3-73500558F571}" dt="2023-10-23T10:32:03.961" v="88" actId="47"/>
        <pc:sldMkLst>
          <pc:docMk/>
          <pc:sldMk cId="4177502801" sldId="1982"/>
        </pc:sldMkLst>
      </pc:sldChg>
      <pc:sldChg chg="ord">
        <pc:chgData name="Willigen, R.F. van der (Rob)" userId="b43bdd62-7b82-48e9-86cd-c7c10e260c14" providerId="ADAL" clId="{55445982-0A69-4162-94A3-73500558F571}" dt="2023-10-23T10:33:29.198" v="101"/>
        <pc:sldMkLst>
          <pc:docMk/>
          <pc:sldMk cId="3144809320" sldId="1983"/>
        </pc:sldMkLst>
      </pc:sldChg>
      <pc:sldChg chg="del">
        <pc:chgData name="Willigen, R.F. van der (Rob)" userId="b43bdd62-7b82-48e9-86cd-c7c10e260c14" providerId="ADAL" clId="{55445982-0A69-4162-94A3-73500558F571}" dt="2023-10-23T10:34:41.171" v="102" actId="47"/>
        <pc:sldMkLst>
          <pc:docMk/>
          <pc:sldMk cId="1129841539" sldId="1988"/>
        </pc:sldMkLst>
      </pc:sldChg>
      <pc:sldChg chg="ord">
        <pc:chgData name="Willigen, R.F. van der (Rob)" userId="b43bdd62-7b82-48e9-86cd-c7c10e260c14" providerId="ADAL" clId="{55445982-0A69-4162-94A3-73500558F571}" dt="2023-10-23T10:35:09.765" v="108"/>
        <pc:sldMkLst>
          <pc:docMk/>
          <pc:sldMk cId="3404388238" sldId="1993"/>
        </pc:sldMkLst>
      </pc:sldChg>
      <pc:sldChg chg="ord">
        <pc:chgData name="Willigen, R.F. van der (Rob)" userId="b43bdd62-7b82-48e9-86cd-c7c10e260c14" providerId="ADAL" clId="{55445982-0A69-4162-94A3-73500558F571}" dt="2023-10-23T10:35:12.819" v="110"/>
        <pc:sldMkLst>
          <pc:docMk/>
          <pc:sldMk cId="1821547965" sldId="1995"/>
        </pc:sldMkLst>
      </pc:sldChg>
      <pc:sldChg chg="addSp modSp add mod">
        <pc:chgData name="Willigen, R.F. van der (Rob)" userId="b43bdd62-7b82-48e9-86cd-c7c10e260c14" providerId="ADAL" clId="{55445982-0A69-4162-94A3-73500558F571}" dt="2023-10-23T18:23:18.238" v="684" actId="14100"/>
        <pc:sldMkLst>
          <pc:docMk/>
          <pc:sldMk cId="1516414996" sldId="1996"/>
        </pc:sldMkLst>
        <pc:spChg chg="mod">
          <ac:chgData name="Willigen, R.F. van der (Rob)" userId="b43bdd62-7b82-48e9-86cd-c7c10e260c14" providerId="ADAL" clId="{55445982-0A69-4162-94A3-73500558F571}" dt="2023-10-23T18:23:15.751" v="683" actId="1076"/>
          <ac:spMkLst>
            <pc:docMk/>
            <pc:sldMk cId="1516414996" sldId="1996"/>
            <ac:spMk id="5" creationId="{91DC1F6F-4200-414A-A890-4D2982CE9FB8}"/>
          </ac:spMkLst>
        </pc:spChg>
        <pc:spChg chg="mod">
          <ac:chgData name="Willigen, R.F. van der (Rob)" userId="b43bdd62-7b82-48e9-86cd-c7c10e260c14" providerId="ADAL" clId="{55445982-0A69-4162-94A3-73500558F571}" dt="2023-10-23T18:23:06.677" v="681"/>
          <ac:spMkLst>
            <pc:docMk/>
            <pc:sldMk cId="1516414996" sldId="1996"/>
            <ac:spMk id="7" creationId="{037D187C-E1F8-1F7C-9482-F37553C1CD95}"/>
          </ac:spMkLst>
        </pc:spChg>
        <pc:spChg chg="mod">
          <ac:chgData name="Willigen, R.F. van der (Rob)" userId="b43bdd62-7b82-48e9-86cd-c7c10e260c14" providerId="ADAL" clId="{55445982-0A69-4162-94A3-73500558F571}" dt="2023-10-23T18:23:06.677" v="681"/>
          <ac:spMkLst>
            <pc:docMk/>
            <pc:sldMk cId="1516414996" sldId="1996"/>
            <ac:spMk id="8" creationId="{43517C20-3BD8-2087-7F9E-BE8261FDE7DB}"/>
          </ac:spMkLst>
        </pc:spChg>
        <pc:spChg chg="add mod">
          <ac:chgData name="Willigen, R.F. van der (Rob)" userId="b43bdd62-7b82-48e9-86cd-c7c10e260c14" providerId="ADAL" clId="{55445982-0A69-4162-94A3-73500558F571}" dt="2023-10-23T18:23:06.677" v="681"/>
          <ac:spMkLst>
            <pc:docMk/>
            <pc:sldMk cId="1516414996" sldId="1996"/>
            <ac:spMk id="9" creationId="{B5AC74B2-72DF-90D3-2235-6DD2F8840779}"/>
          </ac:spMkLst>
        </pc:spChg>
        <pc:grpChg chg="add mod">
          <ac:chgData name="Willigen, R.F. van der (Rob)" userId="b43bdd62-7b82-48e9-86cd-c7c10e260c14" providerId="ADAL" clId="{55445982-0A69-4162-94A3-73500558F571}" dt="2023-10-23T18:23:06.677" v="681"/>
          <ac:grpSpMkLst>
            <pc:docMk/>
            <pc:sldMk cId="1516414996" sldId="1996"/>
            <ac:grpSpMk id="6" creationId="{A449E11A-D23C-33F3-1CA5-3829C3F658BE}"/>
          </ac:grpSpMkLst>
        </pc:grpChg>
        <pc:picChg chg="add mod">
          <ac:chgData name="Willigen, R.F. van der (Rob)" userId="b43bdd62-7b82-48e9-86cd-c7c10e260c14" providerId="ADAL" clId="{55445982-0A69-4162-94A3-73500558F571}" dt="2023-10-23T18:23:11.815" v="682" actId="1076"/>
          <ac:picMkLst>
            <pc:docMk/>
            <pc:sldMk cId="1516414996" sldId="1996"/>
            <ac:picMk id="2" creationId="{5D3D2EEC-3D56-3A5A-3B2E-DDF3BE1D21B9}"/>
          </ac:picMkLst>
        </pc:picChg>
        <pc:picChg chg="mod modCrop">
          <ac:chgData name="Willigen, R.F. van der (Rob)" userId="b43bdd62-7b82-48e9-86cd-c7c10e260c14" providerId="ADAL" clId="{55445982-0A69-4162-94A3-73500558F571}" dt="2023-10-23T18:23:18.238" v="684" actId="14100"/>
          <ac:picMkLst>
            <pc:docMk/>
            <pc:sldMk cId="1516414996" sldId="1996"/>
            <ac:picMk id="3" creationId="{B27475AC-820D-D4B5-16CA-88160ED0B32F}"/>
          </ac:picMkLst>
        </pc:picChg>
      </pc:sldChg>
      <pc:sldChg chg="del">
        <pc:chgData name="Willigen, R.F. van der (Rob)" userId="b43bdd62-7b82-48e9-86cd-c7c10e260c14" providerId="ADAL" clId="{55445982-0A69-4162-94A3-73500558F571}" dt="2023-10-23T10:35:43.232" v="112" actId="47"/>
        <pc:sldMkLst>
          <pc:docMk/>
          <pc:sldMk cId="2598089339" sldId="1996"/>
        </pc:sldMkLst>
      </pc:sldChg>
      <pc:sldChg chg="addSp modSp add mod ord">
        <pc:chgData name="Willigen, R.F. van der (Rob)" userId="b43bdd62-7b82-48e9-86cd-c7c10e260c14" providerId="ADAL" clId="{55445982-0A69-4162-94A3-73500558F571}" dt="2023-10-23T18:03:22.544" v="352"/>
        <pc:sldMkLst>
          <pc:docMk/>
          <pc:sldMk cId="3928399175" sldId="1998"/>
        </pc:sldMkLst>
        <pc:spChg chg="mod">
          <ac:chgData name="Willigen, R.F. van der (Rob)" userId="b43bdd62-7b82-48e9-86cd-c7c10e260c14" providerId="ADAL" clId="{55445982-0A69-4162-94A3-73500558F571}" dt="2023-10-23T18:02:40.192" v="347" actId="1076"/>
          <ac:spMkLst>
            <pc:docMk/>
            <pc:sldMk cId="3928399175" sldId="1998"/>
            <ac:spMk id="2" creationId="{CF70176B-2F5C-0E4A-4C58-B36DE38D7817}"/>
          </ac:spMkLst>
        </pc:spChg>
        <pc:spChg chg="add mod">
          <ac:chgData name="Willigen, R.F. van der (Rob)" userId="b43bdd62-7b82-48e9-86cd-c7c10e260c14" providerId="ADAL" clId="{55445982-0A69-4162-94A3-73500558F571}" dt="2023-10-23T18:02:36.281" v="345" actId="1076"/>
          <ac:spMkLst>
            <pc:docMk/>
            <pc:sldMk cId="3928399175" sldId="1998"/>
            <ac:spMk id="5" creationId="{BD465BF0-4965-9A0B-5971-8718EF4E04AF}"/>
          </ac:spMkLst>
        </pc:spChg>
        <pc:picChg chg="add mod">
          <ac:chgData name="Willigen, R.F. van der (Rob)" userId="b43bdd62-7b82-48e9-86cd-c7c10e260c14" providerId="ADAL" clId="{55445982-0A69-4162-94A3-73500558F571}" dt="2023-10-23T18:02:42.072" v="348" actId="1076"/>
          <ac:picMkLst>
            <pc:docMk/>
            <pc:sldMk cId="3928399175" sldId="1998"/>
            <ac:picMk id="6" creationId="{7316F5FC-FBFA-E566-2D9B-62D4A9C14E0E}"/>
          </ac:picMkLst>
        </pc:picChg>
        <pc:picChg chg="add mod">
          <ac:chgData name="Willigen, R.F. van der (Rob)" userId="b43bdd62-7b82-48e9-86cd-c7c10e260c14" providerId="ADAL" clId="{55445982-0A69-4162-94A3-73500558F571}" dt="2023-10-23T18:03:22.544" v="352"/>
          <ac:picMkLst>
            <pc:docMk/>
            <pc:sldMk cId="3928399175" sldId="1998"/>
            <ac:picMk id="7" creationId="{AECE4933-BBF3-5A69-FEC0-40684B1829D7}"/>
          </ac:picMkLst>
        </pc:picChg>
      </pc:sldChg>
      <pc:sldChg chg="addSp delSp modSp add mod">
        <pc:chgData name="Willigen, R.F. van der (Rob)" userId="b43bdd62-7b82-48e9-86cd-c7c10e260c14" providerId="ADAL" clId="{55445982-0A69-4162-94A3-73500558F571}" dt="2023-10-23T10:45:35.911" v="208" actId="1076"/>
        <pc:sldMkLst>
          <pc:docMk/>
          <pc:sldMk cId="1730383901" sldId="1999"/>
        </pc:sldMkLst>
        <pc:spChg chg="del">
          <ac:chgData name="Willigen, R.F. van der (Rob)" userId="b43bdd62-7b82-48e9-86cd-c7c10e260c14" providerId="ADAL" clId="{55445982-0A69-4162-94A3-73500558F571}" dt="2023-10-23T10:43:10.476" v="192" actId="478"/>
          <ac:spMkLst>
            <pc:docMk/>
            <pc:sldMk cId="1730383901" sldId="1999"/>
            <ac:spMk id="2" creationId="{CF70176B-2F5C-0E4A-4C58-B36DE38D7817}"/>
          </ac:spMkLst>
        </pc:spChg>
        <pc:spChg chg="add mod">
          <ac:chgData name="Willigen, R.F. van der (Rob)" userId="b43bdd62-7b82-48e9-86cd-c7c10e260c14" providerId="ADAL" clId="{55445982-0A69-4162-94A3-73500558F571}" dt="2023-10-23T10:44:45.914" v="204" actId="1076"/>
          <ac:spMkLst>
            <pc:docMk/>
            <pc:sldMk cId="1730383901" sldId="1999"/>
            <ac:spMk id="5" creationId="{752B5AF0-0B96-E2D3-F1D3-9360781C2F81}"/>
          </ac:spMkLst>
        </pc:spChg>
        <pc:picChg chg="add mod">
          <ac:chgData name="Willigen, R.F. van der (Rob)" userId="b43bdd62-7b82-48e9-86cd-c7c10e260c14" providerId="ADAL" clId="{55445982-0A69-4162-94A3-73500558F571}" dt="2023-10-23T10:45:35.911" v="208" actId="1076"/>
          <ac:picMkLst>
            <pc:docMk/>
            <pc:sldMk cId="1730383901" sldId="1999"/>
            <ac:picMk id="6" creationId="{EF8D06EC-C855-37BB-1D46-5FA8656962DF}"/>
          </ac:picMkLst>
        </pc:picChg>
      </pc:sldChg>
      <pc:sldChg chg="addSp modSp add mod">
        <pc:chgData name="Willigen, R.F. van der (Rob)" userId="b43bdd62-7b82-48e9-86cd-c7c10e260c14" providerId="ADAL" clId="{55445982-0A69-4162-94A3-73500558F571}" dt="2023-10-23T10:47:00.240" v="211" actId="1076"/>
        <pc:sldMkLst>
          <pc:docMk/>
          <pc:sldMk cId="2081298573" sldId="2000"/>
        </pc:sldMkLst>
        <pc:picChg chg="add mod">
          <ac:chgData name="Willigen, R.F. van der (Rob)" userId="b43bdd62-7b82-48e9-86cd-c7c10e260c14" providerId="ADAL" clId="{55445982-0A69-4162-94A3-73500558F571}" dt="2023-10-23T10:47:00.240" v="211" actId="1076"/>
          <ac:picMkLst>
            <pc:docMk/>
            <pc:sldMk cId="2081298573" sldId="2000"/>
            <ac:picMk id="2" creationId="{106BBAB3-87F3-55F8-FC9D-9FC2436F8E08}"/>
          </ac:picMkLst>
        </pc:picChg>
      </pc:sldChg>
      <pc:sldChg chg="addSp modSp add mod">
        <pc:chgData name="Willigen, R.F. van der (Rob)" userId="b43bdd62-7b82-48e9-86cd-c7c10e260c14" providerId="ADAL" clId="{55445982-0A69-4162-94A3-73500558F571}" dt="2023-10-23T10:48:48.448" v="214" actId="1076"/>
        <pc:sldMkLst>
          <pc:docMk/>
          <pc:sldMk cId="1419222892" sldId="2001"/>
        </pc:sldMkLst>
        <pc:picChg chg="add mod">
          <ac:chgData name="Willigen, R.F. van der (Rob)" userId="b43bdd62-7b82-48e9-86cd-c7c10e260c14" providerId="ADAL" clId="{55445982-0A69-4162-94A3-73500558F571}" dt="2023-10-23T10:48:48.448" v="214" actId="1076"/>
          <ac:picMkLst>
            <pc:docMk/>
            <pc:sldMk cId="1419222892" sldId="2001"/>
            <ac:picMk id="2" creationId="{6BFE89F1-76E4-A0D5-F05D-90E514EF641A}"/>
          </ac:picMkLst>
        </pc:picChg>
      </pc:sldChg>
      <pc:sldChg chg="addSp modSp add mod">
        <pc:chgData name="Willigen, R.F. van der (Rob)" userId="b43bdd62-7b82-48e9-86cd-c7c10e260c14" providerId="ADAL" clId="{55445982-0A69-4162-94A3-73500558F571}" dt="2023-10-23T10:52:20.584" v="228" actId="1076"/>
        <pc:sldMkLst>
          <pc:docMk/>
          <pc:sldMk cId="1869243703" sldId="2002"/>
        </pc:sldMkLst>
        <pc:spChg chg="add mod">
          <ac:chgData name="Willigen, R.F. van der (Rob)" userId="b43bdd62-7b82-48e9-86cd-c7c10e260c14" providerId="ADAL" clId="{55445982-0A69-4162-94A3-73500558F571}" dt="2023-10-23T10:52:20.584" v="228" actId="1076"/>
          <ac:spMkLst>
            <pc:docMk/>
            <pc:sldMk cId="1869243703" sldId="2002"/>
            <ac:spMk id="5" creationId="{7FABE931-9732-C752-DCA2-E65B06AAE032}"/>
          </ac:spMkLst>
        </pc:spChg>
        <pc:picChg chg="add mod">
          <ac:chgData name="Willigen, R.F. van der (Rob)" userId="b43bdd62-7b82-48e9-86cd-c7c10e260c14" providerId="ADAL" clId="{55445982-0A69-4162-94A3-73500558F571}" dt="2023-10-23T10:51:37.856" v="224" actId="1076"/>
          <ac:picMkLst>
            <pc:docMk/>
            <pc:sldMk cId="1869243703" sldId="2002"/>
            <ac:picMk id="2" creationId="{8129CBD0-6C0C-EAF1-F565-F1DE243C92FF}"/>
          </ac:picMkLst>
        </pc:picChg>
        <pc:picChg chg="add mod">
          <ac:chgData name="Willigen, R.F. van der (Rob)" userId="b43bdd62-7b82-48e9-86cd-c7c10e260c14" providerId="ADAL" clId="{55445982-0A69-4162-94A3-73500558F571}" dt="2023-10-23T10:52:07.388" v="225"/>
          <ac:picMkLst>
            <pc:docMk/>
            <pc:sldMk cId="1869243703" sldId="2002"/>
            <ac:picMk id="6" creationId="{D2569226-491B-08AC-EA17-547B9422859D}"/>
          </ac:picMkLst>
        </pc:picChg>
      </pc:sldChg>
      <pc:sldChg chg="addSp modSp add mod">
        <pc:chgData name="Willigen, R.F. van der (Rob)" userId="b43bdd62-7b82-48e9-86cd-c7c10e260c14" providerId="ADAL" clId="{55445982-0A69-4162-94A3-73500558F571}" dt="2023-10-23T10:55:18.185" v="245" actId="1076"/>
        <pc:sldMkLst>
          <pc:docMk/>
          <pc:sldMk cId="1375534003" sldId="2003"/>
        </pc:sldMkLst>
        <pc:spChg chg="add mod">
          <ac:chgData name="Willigen, R.F. van der (Rob)" userId="b43bdd62-7b82-48e9-86cd-c7c10e260c14" providerId="ADAL" clId="{55445982-0A69-4162-94A3-73500558F571}" dt="2023-10-23T10:55:18.185" v="245" actId="1076"/>
          <ac:spMkLst>
            <pc:docMk/>
            <pc:sldMk cId="1375534003" sldId="2003"/>
            <ac:spMk id="6" creationId="{BB347E80-CD5A-0557-69E6-441D8FF5E546}"/>
          </ac:spMkLst>
        </pc:spChg>
        <pc:picChg chg="add mod">
          <ac:chgData name="Willigen, R.F. van der (Rob)" userId="b43bdd62-7b82-48e9-86cd-c7c10e260c14" providerId="ADAL" clId="{55445982-0A69-4162-94A3-73500558F571}" dt="2023-10-23T10:53:43.706" v="232"/>
          <ac:picMkLst>
            <pc:docMk/>
            <pc:sldMk cId="1375534003" sldId="2003"/>
            <ac:picMk id="2" creationId="{BD7D6144-6B07-D74C-9FF2-F420B1FC75CF}"/>
          </ac:picMkLst>
        </pc:picChg>
        <pc:picChg chg="add mod">
          <ac:chgData name="Willigen, R.F. van der (Rob)" userId="b43bdd62-7b82-48e9-86cd-c7c10e260c14" providerId="ADAL" clId="{55445982-0A69-4162-94A3-73500558F571}" dt="2023-10-23T10:55:15.545" v="244" actId="1076"/>
          <ac:picMkLst>
            <pc:docMk/>
            <pc:sldMk cId="1375534003" sldId="2003"/>
            <ac:picMk id="3" creationId="{35342E38-D6FF-11D3-0C29-6AB7AF8BB9B0}"/>
          </ac:picMkLst>
        </pc:picChg>
      </pc:sldChg>
      <pc:sldChg chg="addSp delSp modSp add mod">
        <pc:chgData name="Willigen, R.F. van der (Rob)" userId="b43bdd62-7b82-48e9-86cd-c7c10e260c14" providerId="ADAL" clId="{55445982-0A69-4162-94A3-73500558F571}" dt="2023-10-23T13:39:48.170" v="271" actId="1076"/>
        <pc:sldMkLst>
          <pc:docMk/>
          <pc:sldMk cId="653605927" sldId="2004"/>
        </pc:sldMkLst>
        <pc:graphicFrameChg chg="add del mod">
          <ac:chgData name="Willigen, R.F. van der (Rob)" userId="b43bdd62-7b82-48e9-86cd-c7c10e260c14" providerId="ADAL" clId="{55445982-0A69-4162-94A3-73500558F571}" dt="2023-10-23T10:43:20.112" v="200"/>
          <ac:graphicFrameMkLst>
            <pc:docMk/>
            <pc:sldMk cId="653605927" sldId="2004"/>
            <ac:graphicFrameMk id="2" creationId="{741B9CA4-0AC5-B4CE-426B-77F5473CB3DA}"/>
          </ac:graphicFrameMkLst>
        </pc:graphicFrameChg>
        <pc:picChg chg="add mod">
          <ac:chgData name="Willigen, R.F. van der (Rob)" userId="b43bdd62-7b82-48e9-86cd-c7c10e260c14" providerId="ADAL" clId="{55445982-0A69-4162-94A3-73500558F571}" dt="2023-10-23T13:39:48.170" v="271" actId="1076"/>
          <ac:picMkLst>
            <pc:docMk/>
            <pc:sldMk cId="653605927" sldId="2004"/>
            <ac:picMk id="3" creationId="{5AD4D881-F649-7173-E915-A1F141513030}"/>
          </ac:picMkLst>
        </pc:picChg>
      </pc:sldChg>
      <pc:sldChg chg="addSp modSp add mod ord">
        <pc:chgData name="Willigen, R.F. van der (Rob)" userId="b43bdd62-7b82-48e9-86cd-c7c10e260c14" providerId="ADAL" clId="{55445982-0A69-4162-94A3-73500558F571}" dt="2023-10-23T18:08:11.279" v="491"/>
        <pc:sldMkLst>
          <pc:docMk/>
          <pc:sldMk cId="965447764" sldId="2005"/>
        </pc:sldMkLst>
        <pc:picChg chg="add">
          <ac:chgData name="Willigen, R.F. van der (Rob)" userId="b43bdd62-7b82-48e9-86cd-c7c10e260c14" providerId="ADAL" clId="{55445982-0A69-4162-94A3-73500558F571}" dt="2023-10-23T11:20:06.473" v="246"/>
          <ac:picMkLst>
            <pc:docMk/>
            <pc:sldMk cId="965447764" sldId="2005"/>
            <ac:picMk id="2" creationId="{4D8AFD9F-75B8-471A-6645-8498B7FB60EC}"/>
          </ac:picMkLst>
        </pc:picChg>
        <pc:picChg chg="add mod">
          <ac:chgData name="Willigen, R.F. van der (Rob)" userId="b43bdd62-7b82-48e9-86cd-c7c10e260c14" providerId="ADAL" clId="{55445982-0A69-4162-94A3-73500558F571}" dt="2023-10-23T11:23:55.456" v="249" actId="1076"/>
          <ac:picMkLst>
            <pc:docMk/>
            <pc:sldMk cId="965447764" sldId="2005"/>
            <ac:picMk id="3" creationId="{EB12C868-143E-83CA-F343-7067CA59B0B7}"/>
          </ac:picMkLst>
        </pc:picChg>
      </pc:sldChg>
      <pc:sldChg chg="addSp modSp add mod">
        <pc:chgData name="Willigen, R.F. van der (Rob)" userId="b43bdd62-7b82-48e9-86cd-c7c10e260c14" providerId="ADAL" clId="{55445982-0A69-4162-94A3-73500558F571}" dt="2023-10-23T13:40:46.771" v="274" actId="1076"/>
        <pc:sldMkLst>
          <pc:docMk/>
          <pc:sldMk cId="1673339219" sldId="2006"/>
        </pc:sldMkLst>
        <pc:picChg chg="add mod">
          <ac:chgData name="Willigen, R.F. van der (Rob)" userId="b43bdd62-7b82-48e9-86cd-c7c10e260c14" providerId="ADAL" clId="{55445982-0A69-4162-94A3-73500558F571}" dt="2023-10-23T13:40:46.771" v="274" actId="1076"/>
          <ac:picMkLst>
            <pc:docMk/>
            <pc:sldMk cId="1673339219" sldId="2006"/>
            <ac:picMk id="2" creationId="{A52868BF-FC04-D4C4-9309-E06D39516692}"/>
          </ac:picMkLst>
        </pc:picChg>
      </pc:sldChg>
      <pc:sldChg chg="addSp modSp add mod">
        <pc:chgData name="Willigen, R.F. van der (Rob)" userId="b43bdd62-7b82-48e9-86cd-c7c10e260c14" providerId="ADAL" clId="{55445982-0A69-4162-94A3-73500558F571}" dt="2023-10-23T13:46:24.948" v="295" actId="1076"/>
        <pc:sldMkLst>
          <pc:docMk/>
          <pc:sldMk cId="4009749211" sldId="2007"/>
        </pc:sldMkLst>
        <pc:spChg chg="add mod">
          <ac:chgData name="Willigen, R.F. van der (Rob)" userId="b43bdd62-7b82-48e9-86cd-c7c10e260c14" providerId="ADAL" clId="{55445982-0A69-4162-94A3-73500558F571}" dt="2023-10-23T13:45:01.317" v="287" actId="14100"/>
          <ac:spMkLst>
            <pc:docMk/>
            <pc:sldMk cId="4009749211" sldId="2007"/>
            <ac:spMk id="3" creationId="{448D546F-0474-963E-A5DA-A058431681F3}"/>
          </ac:spMkLst>
        </pc:spChg>
        <pc:picChg chg="add mod">
          <ac:chgData name="Willigen, R.F. van der (Rob)" userId="b43bdd62-7b82-48e9-86cd-c7c10e260c14" providerId="ADAL" clId="{55445982-0A69-4162-94A3-73500558F571}" dt="2023-10-23T13:45:27.979" v="292" actId="14100"/>
          <ac:picMkLst>
            <pc:docMk/>
            <pc:sldMk cId="4009749211" sldId="2007"/>
            <ac:picMk id="5" creationId="{4FB9580B-F8CC-D967-BE33-0375A647D779}"/>
          </ac:picMkLst>
        </pc:picChg>
        <pc:picChg chg="add mod">
          <ac:chgData name="Willigen, R.F. van der (Rob)" userId="b43bdd62-7b82-48e9-86cd-c7c10e260c14" providerId="ADAL" clId="{55445982-0A69-4162-94A3-73500558F571}" dt="2023-10-23T13:46:24.948" v="295" actId="1076"/>
          <ac:picMkLst>
            <pc:docMk/>
            <pc:sldMk cId="4009749211" sldId="2007"/>
            <ac:picMk id="6" creationId="{C7B7362A-B41E-DABB-5963-07F5141C89DE}"/>
          </ac:picMkLst>
        </pc:picChg>
      </pc:sldChg>
      <pc:sldChg chg="add del ord">
        <pc:chgData name="Willigen, R.F. van der (Rob)" userId="b43bdd62-7b82-48e9-86cd-c7c10e260c14" providerId="ADAL" clId="{55445982-0A69-4162-94A3-73500558F571}" dt="2023-10-23T19:03:00.790" v="1085" actId="47"/>
        <pc:sldMkLst>
          <pc:docMk/>
          <pc:sldMk cId="3197397454" sldId="2008"/>
        </pc:sldMkLst>
      </pc:sldChg>
      <pc:sldChg chg="addSp modSp add mod ord">
        <pc:chgData name="Willigen, R.F. van der (Rob)" userId="b43bdd62-7b82-48e9-86cd-c7c10e260c14" providerId="ADAL" clId="{55445982-0A69-4162-94A3-73500558F571}" dt="2023-10-23T13:41:09.962" v="278"/>
        <pc:sldMkLst>
          <pc:docMk/>
          <pc:sldMk cId="2905310073" sldId="2009"/>
        </pc:sldMkLst>
        <pc:spChg chg="add mod">
          <ac:chgData name="Willigen, R.F. van der (Rob)" userId="b43bdd62-7b82-48e9-86cd-c7c10e260c14" providerId="ADAL" clId="{55445982-0A69-4162-94A3-73500558F571}" dt="2023-10-23T12:18:55.234" v="261" actId="1076"/>
          <ac:spMkLst>
            <pc:docMk/>
            <pc:sldMk cId="2905310073" sldId="2009"/>
            <ac:spMk id="3" creationId="{56237A01-D309-060E-6E4A-34BCFED8F55F}"/>
          </ac:spMkLst>
        </pc:spChg>
        <pc:picChg chg="add mod">
          <ac:chgData name="Willigen, R.F. van der (Rob)" userId="b43bdd62-7b82-48e9-86cd-c7c10e260c14" providerId="ADAL" clId="{55445982-0A69-4162-94A3-73500558F571}" dt="2023-10-23T12:19:28.504" v="265"/>
          <ac:picMkLst>
            <pc:docMk/>
            <pc:sldMk cId="2905310073" sldId="2009"/>
            <ac:picMk id="5" creationId="{DFD6C910-2C83-669A-0D23-61C59335D516}"/>
          </ac:picMkLst>
        </pc:picChg>
        <pc:picChg chg="add mod">
          <ac:chgData name="Willigen, R.F. van der (Rob)" userId="b43bdd62-7b82-48e9-86cd-c7c10e260c14" providerId="ADAL" clId="{55445982-0A69-4162-94A3-73500558F571}" dt="2023-10-23T12:20:06.689" v="268" actId="1076"/>
          <ac:picMkLst>
            <pc:docMk/>
            <pc:sldMk cId="2905310073" sldId="2009"/>
            <ac:picMk id="6" creationId="{B9399414-79B9-A6B0-CE1E-219CEB39AF20}"/>
          </ac:picMkLst>
        </pc:picChg>
      </pc:sldChg>
      <pc:sldChg chg="modSp add mod ord">
        <pc:chgData name="Willigen, R.F. van der (Rob)" userId="b43bdd62-7b82-48e9-86cd-c7c10e260c14" providerId="ADAL" clId="{55445982-0A69-4162-94A3-73500558F571}" dt="2023-10-23T18:04:59.864" v="410" actId="1076"/>
        <pc:sldMkLst>
          <pc:docMk/>
          <pc:sldMk cId="94033978" sldId="2010"/>
        </pc:sldMkLst>
        <pc:spChg chg="mod">
          <ac:chgData name="Willigen, R.F. van der (Rob)" userId="b43bdd62-7b82-48e9-86cd-c7c10e260c14" providerId="ADAL" clId="{55445982-0A69-4162-94A3-73500558F571}" dt="2023-10-23T18:04:18.681" v="375" actId="20577"/>
          <ac:spMkLst>
            <pc:docMk/>
            <pc:sldMk cId="94033978" sldId="2010"/>
            <ac:spMk id="13" creationId="{559B3AE0-B68F-A77A-A2E2-0C37010A8895}"/>
          </ac:spMkLst>
        </pc:spChg>
        <pc:spChg chg="mod">
          <ac:chgData name="Willigen, R.F. van der (Rob)" userId="b43bdd62-7b82-48e9-86cd-c7c10e260c14" providerId="ADAL" clId="{55445982-0A69-4162-94A3-73500558F571}" dt="2023-10-23T18:04:59.864" v="410" actId="1076"/>
          <ac:spMkLst>
            <pc:docMk/>
            <pc:sldMk cId="94033978" sldId="2010"/>
            <ac:spMk id="15" creationId="{27B893C2-0776-A239-54B9-1DF492841441}"/>
          </ac:spMkLst>
        </pc:spChg>
      </pc:sldChg>
      <pc:sldChg chg="modSp add mod ord">
        <pc:chgData name="Willigen, R.F. van der (Rob)" userId="b43bdd62-7b82-48e9-86cd-c7c10e260c14" providerId="ADAL" clId="{55445982-0A69-4162-94A3-73500558F571}" dt="2023-10-23T18:31:00.137" v="918" actId="1076"/>
        <pc:sldMkLst>
          <pc:docMk/>
          <pc:sldMk cId="1658287487" sldId="2011"/>
        </pc:sldMkLst>
        <pc:spChg chg="mod">
          <ac:chgData name="Willigen, R.F. van der (Rob)" userId="b43bdd62-7b82-48e9-86cd-c7c10e260c14" providerId="ADAL" clId="{55445982-0A69-4162-94A3-73500558F571}" dt="2023-10-23T18:31:00.137" v="918" actId="1076"/>
          <ac:spMkLst>
            <pc:docMk/>
            <pc:sldMk cId="1658287487" sldId="2011"/>
            <ac:spMk id="8" creationId="{00000000-0000-0000-0000-000000000000}"/>
          </ac:spMkLst>
        </pc:spChg>
        <pc:grpChg chg="mod">
          <ac:chgData name="Willigen, R.F. van der (Rob)" userId="b43bdd62-7b82-48e9-86cd-c7c10e260c14" providerId="ADAL" clId="{55445982-0A69-4162-94A3-73500558F571}" dt="2023-10-23T18:29:36.097" v="908" actId="14100"/>
          <ac:grpSpMkLst>
            <pc:docMk/>
            <pc:sldMk cId="1658287487" sldId="2011"/>
            <ac:grpSpMk id="4" creationId="{00000000-0000-0000-0000-000000000000}"/>
          </ac:grpSpMkLst>
        </pc:grpChg>
      </pc:sldChg>
      <pc:sldChg chg="addSp modSp add mod ord">
        <pc:chgData name="Willigen, R.F. van der (Rob)" userId="b43bdd62-7b82-48e9-86cd-c7c10e260c14" providerId="ADAL" clId="{55445982-0A69-4162-94A3-73500558F571}" dt="2023-10-23T18:49:13.598" v="1057"/>
        <pc:sldMkLst>
          <pc:docMk/>
          <pc:sldMk cId="1042985023" sldId="2012"/>
        </pc:sldMkLst>
        <pc:spChg chg="add mod">
          <ac:chgData name="Willigen, R.F. van der (Rob)" userId="b43bdd62-7b82-48e9-86cd-c7c10e260c14" providerId="ADAL" clId="{55445982-0A69-4162-94A3-73500558F571}" dt="2023-10-23T18:47:36.807" v="1042" actId="1076"/>
          <ac:spMkLst>
            <pc:docMk/>
            <pc:sldMk cId="1042985023" sldId="2012"/>
            <ac:spMk id="3" creationId="{A8B6E89D-27D7-5ED4-C3C2-5E8A3E288134}"/>
          </ac:spMkLst>
        </pc:spChg>
        <pc:picChg chg="add mod modCrop">
          <ac:chgData name="Willigen, R.F. van der (Rob)" userId="b43bdd62-7b82-48e9-86cd-c7c10e260c14" providerId="ADAL" clId="{55445982-0A69-4162-94A3-73500558F571}" dt="2023-10-23T18:48:57.304" v="1052" actId="1076"/>
          <ac:picMkLst>
            <pc:docMk/>
            <pc:sldMk cId="1042985023" sldId="2012"/>
            <ac:picMk id="5" creationId="{5F71BBDA-D8A5-7B1A-324D-5E030EE51043}"/>
          </ac:picMkLst>
        </pc:picChg>
        <pc:picChg chg="add mod">
          <ac:chgData name="Willigen, R.F. van der (Rob)" userId="b43bdd62-7b82-48e9-86cd-c7c10e260c14" providerId="ADAL" clId="{55445982-0A69-4162-94A3-73500558F571}" dt="2023-10-23T18:49:04.351" v="1055" actId="1076"/>
          <ac:picMkLst>
            <pc:docMk/>
            <pc:sldMk cId="1042985023" sldId="2012"/>
            <ac:picMk id="6" creationId="{42A7AE33-33A3-7AD3-8810-5BE0C9698685}"/>
          </ac:picMkLst>
        </pc:picChg>
      </pc:sldChg>
      <pc:sldChg chg="add del">
        <pc:chgData name="Willigen, R.F. van der (Rob)" userId="b43bdd62-7b82-48e9-86cd-c7c10e260c14" providerId="ADAL" clId="{55445982-0A69-4162-94A3-73500558F571}" dt="2023-10-23T19:03:02.701" v="1087" actId="47"/>
        <pc:sldMkLst>
          <pc:docMk/>
          <pc:sldMk cId="1329161168" sldId="2013"/>
        </pc:sldMkLst>
      </pc:sldChg>
      <pc:sldChg chg="add del">
        <pc:chgData name="Willigen, R.F. van der (Rob)" userId="b43bdd62-7b82-48e9-86cd-c7c10e260c14" providerId="ADAL" clId="{55445982-0A69-4162-94A3-73500558F571}" dt="2023-10-23T19:03:02.014" v="1086" actId="47"/>
        <pc:sldMkLst>
          <pc:docMk/>
          <pc:sldMk cId="2352246942" sldId="2014"/>
        </pc:sldMkLst>
      </pc:sldChg>
      <pc:sldChg chg="add del">
        <pc:chgData name="Willigen, R.F. van der (Rob)" userId="b43bdd62-7b82-48e9-86cd-c7c10e260c14" providerId="ADAL" clId="{55445982-0A69-4162-94A3-73500558F571}" dt="2023-10-23T19:03:03.388" v="1088" actId="47"/>
        <pc:sldMkLst>
          <pc:docMk/>
          <pc:sldMk cId="1685934271" sldId="2015"/>
        </pc:sldMkLst>
      </pc:sldChg>
      <pc:sldChg chg="addSp modSp add">
        <pc:chgData name="Willigen, R.F. van der (Rob)" userId="b43bdd62-7b82-48e9-86cd-c7c10e260c14" providerId="ADAL" clId="{55445982-0A69-4162-94A3-73500558F571}" dt="2023-10-23T18:23:01.199" v="680" actId="1076"/>
        <pc:sldMkLst>
          <pc:docMk/>
          <pc:sldMk cId="1185670973" sldId="2016"/>
        </pc:sldMkLst>
        <pc:spChg chg="mod">
          <ac:chgData name="Willigen, R.F. van der (Rob)" userId="b43bdd62-7b82-48e9-86cd-c7c10e260c14" providerId="ADAL" clId="{55445982-0A69-4162-94A3-73500558F571}" dt="2023-10-23T18:22:54.003" v="678"/>
          <ac:spMkLst>
            <pc:docMk/>
            <pc:sldMk cId="1185670973" sldId="2016"/>
            <ac:spMk id="5" creationId="{2349CDD8-1400-5B9F-64D7-6CD9CC6D7AEE}"/>
          </ac:spMkLst>
        </pc:spChg>
        <pc:spChg chg="mod">
          <ac:chgData name="Willigen, R.F. van der (Rob)" userId="b43bdd62-7b82-48e9-86cd-c7c10e260c14" providerId="ADAL" clId="{55445982-0A69-4162-94A3-73500558F571}" dt="2023-10-23T18:22:54.003" v="678"/>
          <ac:spMkLst>
            <pc:docMk/>
            <pc:sldMk cId="1185670973" sldId="2016"/>
            <ac:spMk id="6" creationId="{DF4D049E-B605-C664-C04F-E2B166E906FE}"/>
          </ac:spMkLst>
        </pc:spChg>
        <pc:spChg chg="add mod">
          <ac:chgData name="Willigen, R.F. van der (Rob)" userId="b43bdd62-7b82-48e9-86cd-c7c10e260c14" providerId="ADAL" clId="{55445982-0A69-4162-94A3-73500558F571}" dt="2023-10-23T18:22:54.003" v="678"/>
          <ac:spMkLst>
            <pc:docMk/>
            <pc:sldMk cId="1185670973" sldId="2016"/>
            <ac:spMk id="7" creationId="{C3E9988C-4094-9A40-C2AA-54D8EF554586}"/>
          </ac:spMkLst>
        </pc:spChg>
        <pc:grpChg chg="add mod">
          <ac:chgData name="Willigen, R.F. van der (Rob)" userId="b43bdd62-7b82-48e9-86cd-c7c10e260c14" providerId="ADAL" clId="{55445982-0A69-4162-94A3-73500558F571}" dt="2023-10-23T18:22:54.003" v="678"/>
          <ac:grpSpMkLst>
            <pc:docMk/>
            <pc:sldMk cId="1185670973" sldId="2016"/>
            <ac:grpSpMk id="3" creationId="{89D98CCB-9198-E51F-C01D-75066B86F04F}"/>
          </ac:grpSpMkLst>
        </pc:grpChg>
        <pc:picChg chg="mod">
          <ac:chgData name="Willigen, R.F. van der (Rob)" userId="b43bdd62-7b82-48e9-86cd-c7c10e260c14" providerId="ADAL" clId="{55445982-0A69-4162-94A3-73500558F571}" dt="2023-10-23T18:23:01.199" v="680" actId="1076"/>
          <ac:picMkLst>
            <pc:docMk/>
            <pc:sldMk cId="1185670973" sldId="2016"/>
            <ac:picMk id="14338" creationId="{EA51DEB6-F4ED-0967-B164-694D16B7F93D}"/>
          </ac:picMkLst>
        </pc:picChg>
      </pc:sldChg>
      <pc:sldChg chg="add">
        <pc:chgData name="Willigen, R.F. van der (Rob)" userId="b43bdd62-7b82-48e9-86cd-c7c10e260c14" providerId="ADAL" clId="{55445982-0A69-4162-94A3-73500558F571}" dt="2023-10-23T18:18:02.267" v="615"/>
        <pc:sldMkLst>
          <pc:docMk/>
          <pc:sldMk cId="2737399939" sldId="2017"/>
        </pc:sldMkLst>
      </pc:sldChg>
      <pc:sldChg chg="add">
        <pc:chgData name="Willigen, R.F. van der (Rob)" userId="b43bdd62-7b82-48e9-86cd-c7c10e260c14" providerId="ADAL" clId="{55445982-0A69-4162-94A3-73500558F571}" dt="2023-10-23T18:18:02.267" v="615"/>
        <pc:sldMkLst>
          <pc:docMk/>
          <pc:sldMk cId="4282199978" sldId="2018"/>
        </pc:sldMkLst>
      </pc:sldChg>
      <pc:sldChg chg="addSp modSp add mod">
        <pc:chgData name="Willigen, R.F. van der (Rob)" userId="b43bdd62-7b82-48e9-86cd-c7c10e260c14" providerId="ADAL" clId="{55445982-0A69-4162-94A3-73500558F571}" dt="2023-10-23T18:25:03.785" v="727" actId="20577"/>
        <pc:sldMkLst>
          <pc:docMk/>
          <pc:sldMk cId="3067417646" sldId="2019"/>
        </pc:sldMkLst>
        <pc:spChg chg="mod">
          <ac:chgData name="Willigen, R.F. van der (Rob)" userId="b43bdd62-7b82-48e9-86cd-c7c10e260c14" providerId="ADAL" clId="{55445982-0A69-4162-94A3-73500558F571}" dt="2023-10-23T18:24:26.026" v="687"/>
          <ac:spMkLst>
            <pc:docMk/>
            <pc:sldMk cId="3067417646" sldId="2019"/>
            <ac:spMk id="5" creationId="{F373D5F8-D52C-CA65-26E8-9A0BB111B34A}"/>
          </ac:spMkLst>
        </pc:spChg>
        <pc:spChg chg="mod">
          <ac:chgData name="Willigen, R.F. van der (Rob)" userId="b43bdd62-7b82-48e9-86cd-c7c10e260c14" providerId="ADAL" clId="{55445982-0A69-4162-94A3-73500558F571}" dt="2023-10-23T18:24:26.026" v="687"/>
          <ac:spMkLst>
            <pc:docMk/>
            <pc:sldMk cId="3067417646" sldId="2019"/>
            <ac:spMk id="6" creationId="{BC4ADCC2-E31A-F4DB-2C42-5FDBE10274E4}"/>
          </ac:spMkLst>
        </pc:spChg>
        <pc:spChg chg="add mod">
          <ac:chgData name="Willigen, R.F. van der (Rob)" userId="b43bdd62-7b82-48e9-86cd-c7c10e260c14" providerId="ADAL" clId="{55445982-0A69-4162-94A3-73500558F571}" dt="2023-10-23T18:25:03.785" v="727" actId="20577"/>
          <ac:spMkLst>
            <pc:docMk/>
            <pc:sldMk cId="3067417646" sldId="2019"/>
            <ac:spMk id="7" creationId="{53D0F43E-4D8C-EF6E-EF08-644D5480BDBE}"/>
          </ac:spMkLst>
        </pc:spChg>
        <pc:grpChg chg="add mod">
          <ac:chgData name="Willigen, R.F. van der (Rob)" userId="b43bdd62-7b82-48e9-86cd-c7c10e260c14" providerId="ADAL" clId="{55445982-0A69-4162-94A3-73500558F571}" dt="2023-10-23T18:24:26.026" v="687"/>
          <ac:grpSpMkLst>
            <pc:docMk/>
            <pc:sldMk cId="3067417646" sldId="2019"/>
            <ac:grpSpMk id="2" creationId="{44ABEB1D-D1D8-2FE2-A9C4-85137CC164AC}"/>
          </ac:grpSpMkLst>
        </pc:grpChg>
        <pc:picChg chg="mod">
          <ac:chgData name="Willigen, R.F. van der (Rob)" userId="b43bdd62-7b82-48e9-86cd-c7c10e260c14" providerId="ADAL" clId="{55445982-0A69-4162-94A3-73500558F571}" dt="2023-10-23T18:24:31.729" v="688" actId="1076"/>
          <ac:picMkLst>
            <pc:docMk/>
            <pc:sldMk cId="3067417646" sldId="2019"/>
            <ac:picMk id="6146" creationId="{C06F6017-FE64-DDA6-7384-89FF12B9D541}"/>
          </ac:picMkLst>
        </pc:picChg>
      </pc:sldChg>
      <pc:sldChg chg="addSp modSp add mod ord">
        <pc:chgData name="Willigen, R.F. van der (Rob)" userId="b43bdd62-7b82-48e9-86cd-c7c10e260c14" providerId="ADAL" clId="{55445982-0A69-4162-94A3-73500558F571}" dt="2023-10-23T18:27:20.160" v="781" actId="1076"/>
        <pc:sldMkLst>
          <pc:docMk/>
          <pc:sldMk cId="4287395421" sldId="2020"/>
        </pc:sldMkLst>
        <pc:spChg chg="mod">
          <ac:chgData name="Willigen, R.F. van der (Rob)" userId="b43bdd62-7b82-48e9-86cd-c7c10e260c14" providerId="ADAL" clId="{55445982-0A69-4162-94A3-73500558F571}" dt="2023-10-23T18:26:04.970" v="731"/>
          <ac:spMkLst>
            <pc:docMk/>
            <pc:sldMk cId="4287395421" sldId="2020"/>
            <ac:spMk id="5" creationId="{50D5A6B7-92B7-5510-975A-C3C374A8822E}"/>
          </ac:spMkLst>
        </pc:spChg>
        <pc:spChg chg="mod">
          <ac:chgData name="Willigen, R.F. van der (Rob)" userId="b43bdd62-7b82-48e9-86cd-c7c10e260c14" providerId="ADAL" clId="{55445982-0A69-4162-94A3-73500558F571}" dt="2023-10-23T18:26:04.970" v="731"/>
          <ac:spMkLst>
            <pc:docMk/>
            <pc:sldMk cId="4287395421" sldId="2020"/>
            <ac:spMk id="6" creationId="{B547C9E9-3D82-0735-8972-452A9033E614}"/>
          </ac:spMkLst>
        </pc:spChg>
        <pc:spChg chg="add mod">
          <ac:chgData name="Willigen, R.F. van der (Rob)" userId="b43bdd62-7b82-48e9-86cd-c7c10e260c14" providerId="ADAL" clId="{55445982-0A69-4162-94A3-73500558F571}" dt="2023-10-23T18:27:13.537" v="780" actId="20577"/>
          <ac:spMkLst>
            <pc:docMk/>
            <pc:sldMk cId="4287395421" sldId="2020"/>
            <ac:spMk id="7" creationId="{4723767D-07EB-A653-C2EC-815A4F4B460F}"/>
          </ac:spMkLst>
        </pc:spChg>
        <pc:grpChg chg="add mod">
          <ac:chgData name="Willigen, R.F. van der (Rob)" userId="b43bdd62-7b82-48e9-86cd-c7c10e260c14" providerId="ADAL" clId="{55445982-0A69-4162-94A3-73500558F571}" dt="2023-10-23T18:26:04.970" v="731"/>
          <ac:grpSpMkLst>
            <pc:docMk/>
            <pc:sldMk cId="4287395421" sldId="2020"/>
            <ac:grpSpMk id="2" creationId="{D256A09B-369F-BD7B-9C1C-A2DEC7F09E92}"/>
          </ac:grpSpMkLst>
        </pc:grpChg>
        <pc:picChg chg="mod">
          <ac:chgData name="Willigen, R.F. van der (Rob)" userId="b43bdd62-7b82-48e9-86cd-c7c10e260c14" providerId="ADAL" clId="{55445982-0A69-4162-94A3-73500558F571}" dt="2023-10-23T18:27:20.160" v="781" actId="1076"/>
          <ac:picMkLst>
            <pc:docMk/>
            <pc:sldMk cId="4287395421" sldId="2020"/>
            <ac:picMk id="7170" creationId="{B67064A1-EEA3-600C-6C38-5F0D2490C820}"/>
          </ac:picMkLst>
        </pc:picChg>
      </pc:sldChg>
      <pc:sldChg chg="add">
        <pc:chgData name="Willigen, R.F. van der (Rob)" userId="b43bdd62-7b82-48e9-86cd-c7c10e260c14" providerId="ADAL" clId="{55445982-0A69-4162-94A3-73500558F571}" dt="2023-10-23T18:28:06.086" v="782"/>
        <pc:sldMkLst>
          <pc:docMk/>
          <pc:sldMk cId="4045131426" sldId="2021"/>
        </pc:sldMkLst>
      </pc:sldChg>
      <pc:sldChg chg="add">
        <pc:chgData name="Willigen, R.F. van der (Rob)" userId="b43bdd62-7b82-48e9-86cd-c7c10e260c14" providerId="ADAL" clId="{55445982-0A69-4162-94A3-73500558F571}" dt="2023-10-23T18:33:09.051" v="920"/>
        <pc:sldMkLst>
          <pc:docMk/>
          <pc:sldMk cId="2500261392" sldId="2022"/>
        </pc:sldMkLst>
      </pc:sldChg>
      <pc:sldChg chg="add">
        <pc:chgData name="Willigen, R.F. van der (Rob)" userId="b43bdd62-7b82-48e9-86cd-c7c10e260c14" providerId="ADAL" clId="{55445982-0A69-4162-94A3-73500558F571}" dt="2023-10-23T18:33:09.051" v="920"/>
        <pc:sldMkLst>
          <pc:docMk/>
          <pc:sldMk cId="1426449489" sldId="2023"/>
        </pc:sldMkLst>
      </pc:sldChg>
      <pc:sldChg chg="add">
        <pc:chgData name="Willigen, R.F. van der (Rob)" userId="b43bdd62-7b82-48e9-86cd-c7c10e260c14" providerId="ADAL" clId="{55445982-0A69-4162-94A3-73500558F571}" dt="2023-10-23T18:35:13.462" v="926"/>
        <pc:sldMkLst>
          <pc:docMk/>
          <pc:sldMk cId="1323161057" sldId="2024"/>
        </pc:sldMkLst>
      </pc:sldChg>
      <pc:sldMasterChg chg="delSldLayout">
        <pc:chgData name="Willigen, R.F. van der (Rob)" userId="b43bdd62-7b82-48e9-86cd-c7c10e260c14" providerId="ADAL" clId="{55445982-0A69-4162-94A3-73500558F571}" dt="2023-10-23T10:36:06.629" v="120" actId="47"/>
        <pc:sldMasterMkLst>
          <pc:docMk/>
          <pc:sldMasterMk cId="2600388679" sldId="2147483667"/>
        </pc:sldMasterMkLst>
        <pc:sldLayoutChg chg="del">
          <pc:chgData name="Willigen, R.F. van der (Rob)" userId="b43bdd62-7b82-48e9-86cd-c7c10e260c14" providerId="ADAL" clId="{55445982-0A69-4162-94A3-73500558F571}" dt="2023-10-23T10:36:06.629" v="120" actId="47"/>
          <pc:sldLayoutMkLst>
            <pc:docMk/>
            <pc:sldMasterMk cId="2600388679" sldId="2147483667"/>
            <pc:sldLayoutMk cId="3524686446" sldId="2147483699"/>
          </pc:sldLayoutMkLst>
        </pc:sldLayoutChg>
        <pc:sldLayoutChg chg="del">
          <pc:chgData name="Willigen, R.F. van der (Rob)" userId="b43bdd62-7b82-48e9-86cd-c7c10e260c14" providerId="ADAL" clId="{55445982-0A69-4162-94A3-73500558F571}" dt="2023-10-23T10:35:49.811" v="114" actId="47"/>
          <pc:sldLayoutMkLst>
            <pc:docMk/>
            <pc:sldMasterMk cId="2600388679" sldId="2147483667"/>
            <pc:sldLayoutMk cId="1143108655" sldId="2147483716"/>
          </pc:sldLayoutMkLst>
        </pc:sldLayoutChg>
      </pc:sldMasterChg>
    </pc:docChg>
  </pc:docChgLst>
  <pc:docChgLst>
    <pc:chgData name="Willigen, R.F. van der (Rob)" userId="b43bdd62-7b82-48e9-86cd-c7c10e260c14" providerId="ADAL" clId="{98E2C9B7-18F0-4032-825B-B6571019634D}"/>
    <pc:docChg chg="undo custSel addSld delSld modSld sldOrd addMainMaster delMainMaster">
      <pc:chgData name="Willigen, R.F. van der (Rob)" userId="b43bdd62-7b82-48e9-86cd-c7c10e260c14" providerId="ADAL" clId="{98E2C9B7-18F0-4032-825B-B6571019634D}" dt="2022-06-01T16:44:24.550" v="812" actId="1076"/>
      <pc:docMkLst>
        <pc:docMk/>
      </pc:docMkLst>
      <pc:sldChg chg="add">
        <pc:chgData name="Willigen, R.F. van der (Rob)" userId="b43bdd62-7b82-48e9-86cd-c7c10e260c14" providerId="ADAL" clId="{98E2C9B7-18F0-4032-825B-B6571019634D}" dt="2022-06-01T16:27:46.459" v="795"/>
        <pc:sldMkLst>
          <pc:docMk/>
          <pc:sldMk cId="0" sldId="261"/>
        </pc:sldMkLst>
      </pc:sldChg>
      <pc:sldChg chg="add">
        <pc:chgData name="Willigen, R.F. van der (Rob)" userId="b43bdd62-7b82-48e9-86cd-c7c10e260c14" providerId="ADAL" clId="{98E2C9B7-18F0-4032-825B-B6571019634D}" dt="2022-06-01T16:27:46.459" v="795"/>
        <pc:sldMkLst>
          <pc:docMk/>
          <pc:sldMk cId="0" sldId="262"/>
        </pc:sldMkLst>
      </pc:sldChg>
      <pc:sldChg chg="addSp delSp modSp mod ord">
        <pc:chgData name="Willigen, R.F. van der (Rob)" userId="b43bdd62-7b82-48e9-86cd-c7c10e260c14" providerId="ADAL" clId="{98E2C9B7-18F0-4032-825B-B6571019634D}" dt="2022-06-01T13:09:31.421" v="325"/>
        <pc:sldMkLst>
          <pc:docMk/>
          <pc:sldMk cId="911213409" sldId="263"/>
        </pc:sldMkLst>
        <pc:picChg chg="del">
          <ac:chgData name="Willigen, R.F. van der (Rob)" userId="b43bdd62-7b82-48e9-86cd-c7c10e260c14" providerId="ADAL" clId="{98E2C9B7-18F0-4032-825B-B6571019634D}" dt="2022-06-01T13:07:09.496" v="322" actId="478"/>
          <ac:picMkLst>
            <pc:docMk/>
            <pc:sldMk cId="911213409" sldId="263"/>
            <ac:picMk id="3" creationId="{00000000-0000-0000-0000-000000000000}"/>
          </ac:picMkLst>
        </pc:picChg>
        <pc:picChg chg="add mod">
          <ac:chgData name="Willigen, R.F. van der (Rob)" userId="b43bdd62-7b82-48e9-86cd-c7c10e260c14" providerId="ADAL" clId="{98E2C9B7-18F0-4032-825B-B6571019634D}" dt="2022-06-01T13:08:56.805" v="323"/>
          <ac:picMkLst>
            <pc:docMk/>
            <pc:sldMk cId="911213409" sldId="263"/>
            <ac:picMk id="1026" creationId="{8AED9F6E-7F4E-461D-9FFB-475A5BA60E58}"/>
          </ac:picMkLst>
        </pc:picChg>
      </pc:sldChg>
      <pc:sldChg chg="add">
        <pc:chgData name="Willigen, R.F. van der (Rob)" userId="b43bdd62-7b82-48e9-86cd-c7c10e260c14" providerId="ADAL" clId="{98E2C9B7-18F0-4032-825B-B6571019634D}" dt="2022-06-01T16:27:46.459" v="795"/>
        <pc:sldMkLst>
          <pc:docMk/>
          <pc:sldMk cId="0" sldId="264"/>
        </pc:sldMkLst>
      </pc:sldChg>
      <pc:sldChg chg="add">
        <pc:chgData name="Willigen, R.F. van der (Rob)" userId="b43bdd62-7b82-48e9-86cd-c7c10e260c14" providerId="ADAL" clId="{98E2C9B7-18F0-4032-825B-B6571019634D}" dt="2022-06-01T16:27:46.459" v="795"/>
        <pc:sldMkLst>
          <pc:docMk/>
          <pc:sldMk cId="0" sldId="265"/>
        </pc:sldMkLst>
      </pc:sldChg>
      <pc:sldChg chg="del ord">
        <pc:chgData name="Willigen, R.F. van der (Rob)" userId="b43bdd62-7b82-48e9-86cd-c7c10e260c14" providerId="ADAL" clId="{98E2C9B7-18F0-4032-825B-B6571019634D}" dt="2022-06-01T14:31:31.115" v="499" actId="47"/>
        <pc:sldMkLst>
          <pc:docMk/>
          <pc:sldMk cId="1693399524" sldId="265"/>
        </pc:sldMkLst>
      </pc:sldChg>
      <pc:sldChg chg="add">
        <pc:chgData name="Willigen, R.F. van der (Rob)" userId="b43bdd62-7b82-48e9-86cd-c7c10e260c14" providerId="ADAL" clId="{98E2C9B7-18F0-4032-825B-B6571019634D}" dt="2022-06-01T16:27:46.459" v="795"/>
        <pc:sldMkLst>
          <pc:docMk/>
          <pc:sldMk cId="0" sldId="266"/>
        </pc:sldMkLst>
      </pc:sldChg>
      <pc:sldChg chg="del ord">
        <pc:chgData name="Willigen, R.F. van der (Rob)" userId="b43bdd62-7b82-48e9-86cd-c7c10e260c14" providerId="ADAL" clId="{98E2C9B7-18F0-4032-825B-B6571019634D}" dt="2022-06-01T14:31:31.115" v="499" actId="47"/>
        <pc:sldMkLst>
          <pc:docMk/>
          <pc:sldMk cId="1297847805" sldId="266"/>
        </pc:sldMkLst>
      </pc:sldChg>
      <pc:sldChg chg="add">
        <pc:chgData name="Willigen, R.F. van der (Rob)" userId="b43bdd62-7b82-48e9-86cd-c7c10e260c14" providerId="ADAL" clId="{98E2C9B7-18F0-4032-825B-B6571019634D}" dt="2022-06-01T16:27:46.459" v="795"/>
        <pc:sldMkLst>
          <pc:docMk/>
          <pc:sldMk cId="0" sldId="267"/>
        </pc:sldMkLst>
      </pc:sldChg>
      <pc:sldChg chg="del ord">
        <pc:chgData name="Willigen, R.F. van der (Rob)" userId="b43bdd62-7b82-48e9-86cd-c7c10e260c14" providerId="ADAL" clId="{98E2C9B7-18F0-4032-825B-B6571019634D}" dt="2022-06-01T14:31:31.115" v="499" actId="47"/>
        <pc:sldMkLst>
          <pc:docMk/>
          <pc:sldMk cId="3660947452" sldId="267"/>
        </pc:sldMkLst>
      </pc:sldChg>
      <pc:sldChg chg="del ord">
        <pc:chgData name="Willigen, R.F. van der (Rob)" userId="b43bdd62-7b82-48e9-86cd-c7c10e260c14" providerId="ADAL" clId="{98E2C9B7-18F0-4032-825B-B6571019634D}" dt="2022-06-01T14:31:31.115" v="499" actId="47"/>
        <pc:sldMkLst>
          <pc:docMk/>
          <pc:sldMk cId="1050948609" sldId="268"/>
        </pc:sldMkLst>
      </pc:sldChg>
      <pc:sldChg chg="del ord">
        <pc:chgData name="Willigen, R.F. van der (Rob)" userId="b43bdd62-7b82-48e9-86cd-c7c10e260c14" providerId="ADAL" clId="{98E2C9B7-18F0-4032-825B-B6571019634D}" dt="2022-06-01T14:31:31.115" v="499" actId="47"/>
        <pc:sldMkLst>
          <pc:docMk/>
          <pc:sldMk cId="516424049" sldId="269"/>
        </pc:sldMkLst>
      </pc:sldChg>
      <pc:sldChg chg="addSp delSp modSp mod ord">
        <pc:chgData name="Willigen, R.F. van der (Rob)" userId="b43bdd62-7b82-48e9-86cd-c7c10e260c14" providerId="ADAL" clId="{98E2C9B7-18F0-4032-825B-B6571019634D}" dt="2022-06-01T15:00:58.346" v="620" actId="1076"/>
        <pc:sldMkLst>
          <pc:docMk/>
          <pc:sldMk cId="386360539" sldId="270"/>
        </pc:sldMkLst>
        <pc:spChg chg="del">
          <ac:chgData name="Willigen, R.F. van der (Rob)" userId="b43bdd62-7b82-48e9-86cd-c7c10e260c14" providerId="ADAL" clId="{98E2C9B7-18F0-4032-825B-B6571019634D}" dt="2022-06-01T14:50:17.754" v="579" actId="478"/>
          <ac:spMkLst>
            <pc:docMk/>
            <pc:sldMk cId="386360539" sldId="270"/>
            <ac:spMk id="3"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4"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5"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6"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7" creationId="{00000000-0000-0000-0000-000000000000}"/>
          </ac:spMkLst>
        </pc:spChg>
        <pc:spChg chg="del">
          <ac:chgData name="Willigen, R.F. van der (Rob)" userId="b43bdd62-7b82-48e9-86cd-c7c10e260c14" providerId="ADAL" clId="{98E2C9B7-18F0-4032-825B-B6571019634D}" dt="2022-06-01T14:50:23.138" v="581" actId="478"/>
          <ac:spMkLst>
            <pc:docMk/>
            <pc:sldMk cId="386360539" sldId="270"/>
            <ac:spMk id="8" creationId="{00000000-0000-0000-0000-000000000000}"/>
          </ac:spMkLst>
        </pc:spChg>
        <pc:spChg chg="add del mod">
          <ac:chgData name="Willigen, R.F. van der (Rob)" userId="b43bdd62-7b82-48e9-86cd-c7c10e260c14" providerId="ADAL" clId="{98E2C9B7-18F0-4032-825B-B6571019634D}" dt="2022-06-01T12:27:39.780" v="182"/>
          <ac:spMkLst>
            <pc:docMk/>
            <pc:sldMk cId="386360539" sldId="270"/>
            <ac:spMk id="10" creationId="{9084FA49-B2DA-40C3-87CD-91668D66035B}"/>
          </ac:spMkLst>
        </pc:spChg>
        <pc:spChg chg="add del mod">
          <ac:chgData name="Willigen, R.F. van der (Rob)" userId="b43bdd62-7b82-48e9-86cd-c7c10e260c14" providerId="ADAL" clId="{98E2C9B7-18F0-4032-825B-B6571019634D}" dt="2022-06-01T14:59:02.562" v="610" actId="478"/>
          <ac:spMkLst>
            <pc:docMk/>
            <pc:sldMk cId="386360539" sldId="270"/>
            <ac:spMk id="14" creationId="{0C0B83E4-BD82-4D04-AB9C-A96A6A167E8E}"/>
          </ac:spMkLst>
        </pc:spChg>
        <pc:picChg chg="del">
          <ac:chgData name="Willigen, R.F. van der (Rob)" userId="b43bdd62-7b82-48e9-86cd-c7c10e260c14" providerId="ADAL" clId="{98E2C9B7-18F0-4032-825B-B6571019634D}" dt="2022-06-01T14:50:24.570" v="582" actId="478"/>
          <ac:picMkLst>
            <pc:docMk/>
            <pc:sldMk cId="386360539" sldId="270"/>
            <ac:picMk id="9" creationId="{00000000-0000-0000-0000-000000000000}"/>
          </ac:picMkLst>
        </pc:picChg>
        <pc:picChg chg="add del mod">
          <ac:chgData name="Willigen, R.F. van der (Rob)" userId="b43bdd62-7b82-48e9-86cd-c7c10e260c14" providerId="ADAL" clId="{98E2C9B7-18F0-4032-825B-B6571019634D}" dt="2022-06-01T14:50:18.737" v="580" actId="478"/>
          <ac:picMkLst>
            <pc:docMk/>
            <pc:sldMk cId="386360539" sldId="270"/>
            <ac:picMk id="11" creationId="{06530EA0-3A3B-4F56-8094-C0FCCFEA1E60}"/>
          </ac:picMkLst>
        </pc:picChg>
        <pc:picChg chg="add del mod">
          <ac:chgData name="Willigen, R.F. van der (Rob)" userId="b43bdd62-7b82-48e9-86cd-c7c10e260c14" providerId="ADAL" clId="{98E2C9B7-18F0-4032-825B-B6571019634D}" dt="2022-06-01T14:58:59.826" v="609" actId="478"/>
          <ac:picMkLst>
            <pc:docMk/>
            <pc:sldMk cId="386360539" sldId="270"/>
            <ac:picMk id="12" creationId="{FD74FD58-5A12-4BA2-B6F7-2203DE2039F1}"/>
          </ac:picMkLst>
        </pc:picChg>
        <pc:picChg chg="add del mod modCrop">
          <ac:chgData name="Willigen, R.F. van der (Rob)" userId="b43bdd62-7b82-48e9-86cd-c7c10e260c14" providerId="ADAL" clId="{98E2C9B7-18F0-4032-825B-B6571019634D}" dt="2022-06-01T14:59:05.178" v="611" actId="478"/>
          <ac:picMkLst>
            <pc:docMk/>
            <pc:sldMk cId="386360539" sldId="270"/>
            <ac:picMk id="16" creationId="{90588BEF-C324-4431-92BC-4358F558E343}"/>
          </ac:picMkLst>
        </pc:picChg>
        <pc:picChg chg="add del">
          <ac:chgData name="Willigen, R.F. van der (Rob)" userId="b43bdd62-7b82-48e9-86cd-c7c10e260c14" providerId="ADAL" clId="{98E2C9B7-18F0-4032-825B-B6571019634D}" dt="2022-06-01T14:58:02.212" v="604" actId="22"/>
          <ac:picMkLst>
            <pc:docMk/>
            <pc:sldMk cId="386360539" sldId="270"/>
            <ac:picMk id="18" creationId="{0E98D668-BC89-4815-BA4D-D541414FD24C}"/>
          </ac:picMkLst>
        </pc:picChg>
        <pc:picChg chg="add mod">
          <ac:chgData name="Willigen, R.F. van der (Rob)" userId="b43bdd62-7b82-48e9-86cd-c7c10e260c14" providerId="ADAL" clId="{98E2C9B7-18F0-4032-825B-B6571019634D}" dt="2022-06-01T15:00:58.346" v="620" actId="1076"/>
          <ac:picMkLst>
            <pc:docMk/>
            <pc:sldMk cId="386360539" sldId="270"/>
            <ac:picMk id="19" creationId="{1E44EA86-102F-4FED-84FB-090A85A432C8}"/>
          </ac:picMkLst>
        </pc:picChg>
        <pc:picChg chg="add mod">
          <ac:chgData name="Willigen, R.F. van der (Rob)" userId="b43bdd62-7b82-48e9-86cd-c7c10e260c14" providerId="ADAL" clId="{98E2C9B7-18F0-4032-825B-B6571019634D}" dt="2022-06-01T15:00:49.770" v="619" actId="1076"/>
          <ac:picMkLst>
            <pc:docMk/>
            <pc:sldMk cId="386360539" sldId="270"/>
            <ac:picMk id="21" creationId="{7FD638CF-515C-48FA-9912-B1DD17B626BA}"/>
          </ac:picMkLst>
        </pc:picChg>
        <pc:picChg chg="add mod ord">
          <ac:chgData name="Willigen, R.F. van der (Rob)" userId="b43bdd62-7b82-48e9-86cd-c7c10e260c14" providerId="ADAL" clId="{98E2C9B7-18F0-4032-825B-B6571019634D}" dt="2022-06-01T15:00:44.874" v="618" actId="14100"/>
          <ac:picMkLst>
            <pc:docMk/>
            <pc:sldMk cId="386360539" sldId="270"/>
            <ac:picMk id="23" creationId="{A14AD6A9-8DFC-4C0C-B979-E365637FCD48}"/>
          </ac:picMkLst>
        </pc:picChg>
      </pc:sldChg>
      <pc:sldChg chg="add del">
        <pc:chgData name="Willigen, R.F. van der (Rob)" userId="b43bdd62-7b82-48e9-86cd-c7c10e260c14" providerId="ADAL" clId="{98E2C9B7-18F0-4032-825B-B6571019634D}" dt="2022-06-01T14:31:31.115" v="499" actId="47"/>
        <pc:sldMkLst>
          <pc:docMk/>
          <pc:sldMk cId="1973093630" sldId="271"/>
        </pc:sldMkLst>
      </pc:sldChg>
      <pc:sldChg chg="add del">
        <pc:chgData name="Willigen, R.F. van der (Rob)" userId="b43bdd62-7b82-48e9-86cd-c7c10e260c14" providerId="ADAL" clId="{98E2C9B7-18F0-4032-825B-B6571019634D}" dt="2022-06-01T14:31:31.115" v="499" actId="47"/>
        <pc:sldMkLst>
          <pc:docMk/>
          <pc:sldMk cId="3016756449" sldId="272"/>
        </pc:sldMkLst>
      </pc:sldChg>
      <pc:sldChg chg="add del">
        <pc:chgData name="Willigen, R.F. van der (Rob)" userId="b43bdd62-7b82-48e9-86cd-c7c10e260c14" providerId="ADAL" clId="{98E2C9B7-18F0-4032-825B-B6571019634D}" dt="2022-06-01T14:31:31.115" v="499" actId="47"/>
        <pc:sldMkLst>
          <pc:docMk/>
          <pc:sldMk cId="4278803500" sldId="273"/>
        </pc:sldMkLst>
      </pc:sldChg>
      <pc:sldChg chg="add del">
        <pc:chgData name="Willigen, R.F. van der (Rob)" userId="b43bdd62-7b82-48e9-86cd-c7c10e260c14" providerId="ADAL" clId="{98E2C9B7-18F0-4032-825B-B6571019634D}" dt="2022-06-01T14:31:31.115" v="499" actId="47"/>
        <pc:sldMkLst>
          <pc:docMk/>
          <pc:sldMk cId="3804699071" sldId="274"/>
        </pc:sldMkLst>
      </pc:sldChg>
      <pc:sldChg chg="addSp modSp add del ord">
        <pc:chgData name="Willigen, R.F. van der (Rob)" userId="b43bdd62-7b82-48e9-86cd-c7c10e260c14" providerId="ADAL" clId="{98E2C9B7-18F0-4032-825B-B6571019634D}" dt="2022-06-01T14:31:31.115" v="499" actId="47"/>
        <pc:sldMkLst>
          <pc:docMk/>
          <pc:sldMk cId="3421636818" sldId="276"/>
        </pc:sldMkLst>
        <pc:picChg chg="add mod">
          <ac:chgData name="Willigen, R.F. van der (Rob)" userId="b43bdd62-7b82-48e9-86cd-c7c10e260c14" providerId="ADAL" clId="{98E2C9B7-18F0-4032-825B-B6571019634D}" dt="2022-06-01T12:29:43.340" v="189"/>
          <ac:picMkLst>
            <pc:docMk/>
            <pc:sldMk cId="3421636818" sldId="276"/>
            <ac:picMk id="7" creationId="{FBBE0204-1D50-4597-87E8-798BD38E95B4}"/>
          </ac:picMkLst>
        </pc:picChg>
      </pc:sldChg>
      <pc:sldChg chg="add del">
        <pc:chgData name="Willigen, R.F. van der (Rob)" userId="b43bdd62-7b82-48e9-86cd-c7c10e260c14" providerId="ADAL" clId="{98E2C9B7-18F0-4032-825B-B6571019634D}" dt="2022-06-01T14:31:31.115" v="499" actId="47"/>
        <pc:sldMkLst>
          <pc:docMk/>
          <pc:sldMk cId="4147653147" sldId="287"/>
        </pc:sldMkLst>
      </pc:sldChg>
      <pc:sldChg chg="add del">
        <pc:chgData name="Willigen, R.F. van der (Rob)" userId="b43bdd62-7b82-48e9-86cd-c7c10e260c14" providerId="ADAL" clId="{98E2C9B7-18F0-4032-825B-B6571019634D}" dt="2022-06-01T14:31:31.115" v="499" actId="47"/>
        <pc:sldMkLst>
          <pc:docMk/>
          <pc:sldMk cId="594679060" sldId="288"/>
        </pc:sldMkLst>
      </pc:sldChg>
      <pc:sldChg chg="add del">
        <pc:chgData name="Willigen, R.F. van der (Rob)" userId="b43bdd62-7b82-48e9-86cd-c7c10e260c14" providerId="ADAL" clId="{98E2C9B7-18F0-4032-825B-B6571019634D}" dt="2022-06-01T14:31:31.115" v="499" actId="47"/>
        <pc:sldMkLst>
          <pc:docMk/>
          <pc:sldMk cId="4119176884" sldId="289"/>
        </pc:sldMkLst>
      </pc:sldChg>
      <pc:sldChg chg="add del">
        <pc:chgData name="Willigen, R.F. van der (Rob)" userId="b43bdd62-7b82-48e9-86cd-c7c10e260c14" providerId="ADAL" clId="{98E2C9B7-18F0-4032-825B-B6571019634D}" dt="2022-06-01T14:31:31.115" v="499" actId="47"/>
        <pc:sldMkLst>
          <pc:docMk/>
          <pc:sldMk cId="1268606698" sldId="290"/>
        </pc:sldMkLst>
      </pc:sldChg>
      <pc:sldChg chg="add del">
        <pc:chgData name="Willigen, R.F. van der (Rob)" userId="b43bdd62-7b82-48e9-86cd-c7c10e260c14" providerId="ADAL" clId="{98E2C9B7-18F0-4032-825B-B6571019634D}" dt="2022-06-01T14:31:31.115" v="499" actId="47"/>
        <pc:sldMkLst>
          <pc:docMk/>
          <pc:sldMk cId="2972441559" sldId="291"/>
        </pc:sldMkLst>
      </pc:sldChg>
      <pc:sldChg chg="add del">
        <pc:chgData name="Willigen, R.F. van der (Rob)" userId="b43bdd62-7b82-48e9-86cd-c7c10e260c14" providerId="ADAL" clId="{98E2C9B7-18F0-4032-825B-B6571019634D}" dt="2022-06-01T14:31:31.115" v="499" actId="47"/>
        <pc:sldMkLst>
          <pc:docMk/>
          <pc:sldMk cId="1118928247" sldId="292"/>
        </pc:sldMkLst>
      </pc:sldChg>
      <pc:sldChg chg="add del">
        <pc:chgData name="Willigen, R.F. van der (Rob)" userId="b43bdd62-7b82-48e9-86cd-c7c10e260c14" providerId="ADAL" clId="{98E2C9B7-18F0-4032-825B-B6571019634D}" dt="2022-06-01T14:31:31.115" v="499" actId="47"/>
        <pc:sldMkLst>
          <pc:docMk/>
          <pc:sldMk cId="3048681015" sldId="293"/>
        </pc:sldMkLst>
      </pc:sldChg>
      <pc:sldChg chg="add del">
        <pc:chgData name="Willigen, R.F. van der (Rob)" userId="b43bdd62-7b82-48e9-86cd-c7c10e260c14" providerId="ADAL" clId="{98E2C9B7-18F0-4032-825B-B6571019634D}" dt="2022-06-01T14:31:31.115" v="499" actId="47"/>
        <pc:sldMkLst>
          <pc:docMk/>
          <pc:sldMk cId="794110778" sldId="294"/>
        </pc:sldMkLst>
      </pc:sldChg>
      <pc:sldChg chg="add del">
        <pc:chgData name="Willigen, R.F. van der (Rob)" userId="b43bdd62-7b82-48e9-86cd-c7c10e260c14" providerId="ADAL" clId="{98E2C9B7-18F0-4032-825B-B6571019634D}" dt="2022-06-01T14:31:31.115" v="499" actId="47"/>
        <pc:sldMkLst>
          <pc:docMk/>
          <pc:sldMk cId="3076664" sldId="295"/>
        </pc:sldMkLst>
      </pc:sldChg>
      <pc:sldChg chg="add del">
        <pc:chgData name="Willigen, R.F. van der (Rob)" userId="b43bdd62-7b82-48e9-86cd-c7c10e260c14" providerId="ADAL" clId="{98E2C9B7-18F0-4032-825B-B6571019634D}" dt="2022-06-01T14:31:31.115" v="499" actId="47"/>
        <pc:sldMkLst>
          <pc:docMk/>
          <pc:sldMk cId="1227208080" sldId="296"/>
        </pc:sldMkLst>
      </pc:sldChg>
      <pc:sldChg chg="add del">
        <pc:chgData name="Willigen, R.F. van der (Rob)" userId="b43bdd62-7b82-48e9-86cd-c7c10e260c14" providerId="ADAL" clId="{98E2C9B7-18F0-4032-825B-B6571019634D}" dt="2022-06-01T14:31:31.115" v="499" actId="47"/>
        <pc:sldMkLst>
          <pc:docMk/>
          <pc:sldMk cId="2107391464" sldId="297"/>
        </pc:sldMkLst>
      </pc:sldChg>
      <pc:sldChg chg="add del">
        <pc:chgData name="Willigen, R.F. van der (Rob)" userId="b43bdd62-7b82-48e9-86cd-c7c10e260c14" providerId="ADAL" clId="{98E2C9B7-18F0-4032-825B-B6571019634D}" dt="2022-06-01T14:31:31.115" v="499" actId="47"/>
        <pc:sldMkLst>
          <pc:docMk/>
          <pc:sldMk cId="2041346941" sldId="298"/>
        </pc:sldMkLst>
      </pc:sldChg>
      <pc:sldChg chg="add del">
        <pc:chgData name="Willigen, R.F. van der (Rob)" userId="b43bdd62-7b82-48e9-86cd-c7c10e260c14" providerId="ADAL" clId="{98E2C9B7-18F0-4032-825B-B6571019634D}" dt="2022-06-01T14:31:31.115" v="499" actId="47"/>
        <pc:sldMkLst>
          <pc:docMk/>
          <pc:sldMk cId="1722698701" sldId="299"/>
        </pc:sldMkLst>
      </pc:sldChg>
      <pc:sldChg chg="add del">
        <pc:chgData name="Willigen, R.F. van der (Rob)" userId="b43bdd62-7b82-48e9-86cd-c7c10e260c14" providerId="ADAL" clId="{98E2C9B7-18F0-4032-825B-B6571019634D}" dt="2022-06-01T14:31:31.115" v="499" actId="47"/>
        <pc:sldMkLst>
          <pc:docMk/>
          <pc:sldMk cId="4271551666" sldId="300"/>
        </pc:sldMkLst>
      </pc:sldChg>
      <pc:sldChg chg="add del">
        <pc:chgData name="Willigen, R.F. van der (Rob)" userId="b43bdd62-7b82-48e9-86cd-c7c10e260c14" providerId="ADAL" clId="{98E2C9B7-18F0-4032-825B-B6571019634D}" dt="2022-06-01T14:31:31.115" v="499" actId="47"/>
        <pc:sldMkLst>
          <pc:docMk/>
          <pc:sldMk cId="2470391370" sldId="301"/>
        </pc:sldMkLst>
      </pc:sldChg>
      <pc:sldChg chg="add del">
        <pc:chgData name="Willigen, R.F. van der (Rob)" userId="b43bdd62-7b82-48e9-86cd-c7c10e260c14" providerId="ADAL" clId="{98E2C9B7-18F0-4032-825B-B6571019634D}" dt="2022-06-01T14:31:31.115" v="499" actId="47"/>
        <pc:sldMkLst>
          <pc:docMk/>
          <pc:sldMk cId="2896392425" sldId="302"/>
        </pc:sldMkLst>
      </pc:sldChg>
      <pc:sldChg chg="add del">
        <pc:chgData name="Willigen, R.F. van der (Rob)" userId="b43bdd62-7b82-48e9-86cd-c7c10e260c14" providerId="ADAL" clId="{98E2C9B7-18F0-4032-825B-B6571019634D}" dt="2022-06-01T14:31:31.115" v="499" actId="47"/>
        <pc:sldMkLst>
          <pc:docMk/>
          <pc:sldMk cId="2940759057" sldId="303"/>
        </pc:sldMkLst>
      </pc:sldChg>
      <pc:sldChg chg="add del">
        <pc:chgData name="Willigen, R.F. van der (Rob)" userId="b43bdd62-7b82-48e9-86cd-c7c10e260c14" providerId="ADAL" clId="{98E2C9B7-18F0-4032-825B-B6571019634D}" dt="2022-06-01T14:31:31.115" v="499" actId="47"/>
        <pc:sldMkLst>
          <pc:docMk/>
          <pc:sldMk cId="3597240265" sldId="304"/>
        </pc:sldMkLst>
      </pc:sldChg>
      <pc:sldChg chg="add del">
        <pc:chgData name="Willigen, R.F. van der (Rob)" userId="b43bdd62-7b82-48e9-86cd-c7c10e260c14" providerId="ADAL" clId="{98E2C9B7-18F0-4032-825B-B6571019634D}" dt="2022-06-01T14:31:31.115" v="499" actId="47"/>
        <pc:sldMkLst>
          <pc:docMk/>
          <pc:sldMk cId="1792118920" sldId="305"/>
        </pc:sldMkLst>
      </pc:sldChg>
      <pc:sldChg chg="add del">
        <pc:chgData name="Willigen, R.F. van der (Rob)" userId="b43bdd62-7b82-48e9-86cd-c7c10e260c14" providerId="ADAL" clId="{98E2C9B7-18F0-4032-825B-B6571019634D}" dt="2022-06-01T14:31:31.115" v="499" actId="47"/>
        <pc:sldMkLst>
          <pc:docMk/>
          <pc:sldMk cId="263724580" sldId="306"/>
        </pc:sldMkLst>
      </pc:sldChg>
      <pc:sldChg chg="add del">
        <pc:chgData name="Willigen, R.F. van der (Rob)" userId="b43bdd62-7b82-48e9-86cd-c7c10e260c14" providerId="ADAL" clId="{98E2C9B7-18F0-4032-825B-B6571019634D}" dt="2022-06-01T14:31:31.115" v="499" actId="47"/>
        <pc:sldMkLst>
          <pc:docMk/>
          <pc:sldMk cId="350722266" sldId="307"/>
        </pc:sldMkLst>
      </pc:sldChg>
      <pc:sldChg chg="add del">
        <pc:chgData name="Willigen, R.F. van der (Rob)" userId="b43bdd62-7b82-48e9-86cd-c7c10e260c14" providerId="ADAL" clId="{98E2C9B7-18F0-4032-825B-B6571019634D}" dt="2022-06-01T14:31:31.115" v="499" actId="47"/>
        <pc:sldMkLst>
          <pc:docMk/>
          <pc:sldMk cId="4246858772" sldId="308"/>
        </pc:sldMkLst>
      </pc:sldChg>
      <pc:sldChg chg="add del">
        <pc:chgData name="Willigen, R.F. van der (Rob)" userId="b43bdd62-7b82-48e9-86cd-c7c10e260c14" providerId="ADAL" clId="{98E2C9B7-18F0-4032-825B-B6571019634D}" dt="2022-06-01T14:31:31.115" v="499" actId="47"/>
        <pc:sldMkLst>
          <pc:docMk/>
          <pc:sldMk cId="3101431931" sldId="309"/>
        </pc:sldMkLst>
      </pc:sldChg>
      <pc:sldChg chg="add del">
        <pc:chgData name="Willigen, R.F. van der (Rob)" userId="b43bdd62-7b82-48e9-86cd-c7c10e260c14" providerId="ADAL" clId="{98E2C9B7-18F0-4032-825B-B6571019634D}" dt="2022-06-01T14:31:31.115" v="499" actId="47"/>
        <pc:sldMkLst>
          <pc:docMk/>
          <pc:sldMk cId="1741345647" sldId="310"/>
        </pc:sldMkLst>
      </pc:sldChg>
      <pc:sldChg chg="add del">
        <pc:chgData name="Willigen, R.F. van der (Rob)" userId="b43bdd62-7b82-48e9-86cd-c7c10e260c14" providerId="ADAL" clId="{98E2C9B7-18F0-4032-825B-B6571019634D}" dt="2022-06-01T14:31:31.115" v="499" actId="47"/>
        <pc:sldMkLst>
          <pc:docMk/>
          <pc:sldMk cId="1127099658" sldId="311"/>
        </pc:sldMkLst>
      </pc:sldChg>
      <pc:sldChg chg="add del">
        <pc:chgData name="Willigen, R.F. van der (Rob)" userId="b43bdd62-7b82-48e9-86cd-c7c10e260c14" providerId="ADAL" clId="{98E2C9B7-18F0-4032-825B-B6571019634D}" dt="2022-06-01T14:31:31.115" v="499" actId="47"/>
        <pc:sldMkLst>
          <pc:docMk/>
          <pc:sldMk cId="2007530474" sldId="312"/>
        </pc:sldMkLst>
      </pc:sldChg>
      <pc:sldChg chg="add del">
        <pc:chgData name="Willigen, R.F. van der (Rob)" userId="b43bdd62-7b82-48e9-86cd-c7c10e260c14" providerId="ADAL" clId="{98E2C9B7-18F0-4032-825B-B6571019634D}" dt="2022-06-01T14:31:31.115" v="499" actId="47"/>
        <pc:sldMkLst>
          <pc:docMk/>
          <pc:sldMk cId="113092901" sldId="313"/>
        </pc:sldMkLst>
      </pc:sldChg>
      <pc:sldChg chg="add del">
        <pc:chgData name="Willigen, R.F. van der (Rob)" userId="b43bdd62-7b82-48e9-86cd-c7c10e260c14" providerId="ADAL" clId="{98E2C9B7-18F0-4032-825B-B6571019634D}" dt="2022-06-01T14:31:31.115" v="499" actId="47"/>
        <pc:sldMkLst>
          <pc:docMk/>
          <pc:sldMk cId="751148317" sldId="314"/>
        </pc:sldMkLst>
      </pc:sldChg>
      <pc:sldChg chg="del">
        <pc:chgData name="Willigen, R.F. van der (Rob)" userId="b43bdd62-7b82-48e9-86cd-c7c10e260c14" providerId="ADAL" clId="{98E2C9B7-18F0-4032-825B-B6571019634D}" dt="2022-06-01T12:51:46.290" v="223" actId="47"/>
        <pc:sldMkLst>
          <pc:docMk/>
          <pc:sldMk cId="1518180293" sldId="323"/>
        </pc:sldMkLst>
      </pc:sldChg>
      <pc:sldChg chg="del">
        <pc:chgData name="Willigen, R.F. van der (Rob)" userId="b43bdd62-7b82-48e9-86cd-c7c10e260c14" providerId="ADAL" clId="{98E2C9B7-18F0-4032-825B-B6571019634D}" dt="2022-06-01T12:51:46.290" v="223" actId="47"/>
        <pc:sldMkLst>
          <pc:docMk/>
          <pc:sldMk cId="434122028" sldId="324"/>
        </pc:sldMkLst>
      </pc:sldChg>
      <pc:sldChg chg="del">
        <pc:chgData name="Willigen, R.F. van der (Rob)" userId="b43bdd62-7b82-48e9-86cd-c7c10e260c14" providerId="ADAL" clId="{98E2C9B7-18F0-4032-825B-B6571019634D}" dt="2022-06-01T12:51:46.290" v="223" actId="47"/>
        <pc:sldMkLst>
          <pc:docMk/>
          <pc:sldMk cId="1656551466" sldId="325"/>
        </pc:sldMkLst>
      </pc:sldChg>
      <pc:sldChg chg="del">
        <pc:chgData name="Willigen, R.F. van der (Rob)" userId="b43bdd62-7b82-48e9-86cd-c7c10e260c14" providerId="ADAL" clId="{98E2C9B7-18F0-4032-825B-B6571019634D}" dt="2022-06-01T12:51:46.290" v="223" actId="47"/>
        <pc:sldMkLst>
          <pc:docMk/>
          <pc:sldMk cId="2490530146" sldId="326"/>
        </pc:sldMkLst>
      </pc:sldChg>
      <pc:sldChg chg="del">
        <pc:chgData name="Willigen, R.F. van der (Rob)" userId="b43bdd62-7b82-48e9-86cd-c7c10e260c14" providerId="ADAL" clId="{98E2C9B7-18F0-4032-825B-B6571019634D}" dt="2022-06-01T12:51:46.290" v="223" actId="47"/>
        <pc:sldMkLst>
          <pc:docMk/>
          <pc:sldMk cId="2471658446" sldId="327"/>
        </pc:sldMkLst>
      </pc:sldChg>
      <pc:sldChg chg="modSp del mod">
        <pc:chgData name="Willigen, R.F. van der (Rob)" userId="b43bdd62-7b82-48e9-86cd-c7c10e260c14" providerId="ADAL" clId="{98E2C9B7-18F0-4032-825B-B6571019634D}" dt="2022-06-01T12:26:03.999" v="174" actId="47"/>
        <pc:sldMkLst>
          <pc:docMk/>
          <pc:sldMk cId="403535621" sldId="370"/>
        </pc:sldMkLst>
        <pc:spChg chg="mod">
          <ac:chgData name="Willigen, R.F. van der (Rob)" userId="b43bdd62-7b82-48e9-86cd-c7c10e260c14" providerId="ADAL" clId="{98E2C9B7-18F0-4032-825B-B6571019634D}" dt="2022-06-01T12:17:33.863" v="64" actId="1076"/>
          <ac:spMkLst>
            <pc:docMk/>
            <pc:sldMk cId="403535621" sldId="370"/>
            <ac:spMk id="2" creationId="{23CA6633-AFF2-F142-9EDE-FF8D202F93A2}"/>
          </ac:spMkLst>
        </pc:spChg>
        <pc:spChg chg="mod">
          <ac:chgData name="Willigen, R.F. van der (Rob)" userId="b43bdd62-7b82-48e9-86cd-c7c10e260c14" providerId="ADAL" clId="{98E2C9B7-18F0-4032-825B-B6571019634D}" dt="2022-06-01T12:18:05.584" v="70" actId="14100"/>
          <ac:spMkLst>
            <pc:docMk/>
            <pc:sldMk cId="403535621" sldId="370"/>
            <ac:spMk id="3" creationId="{4AB6C803-3533-2D41-8DFA-84F26FBA5A79}"/>
          </ac:spMkLst>
        </pc:spChg>
        <pc:spChg chg="mod">
          <ac:chgData name="Willigen, R.F. van der (Rob)" userId="b43bdd62-7b82-48e9-86cd-c7c10e260c14" providerId="ADAL" clId="{98E2C9B7-18F0-4032-825B-B6571019634D}" dt="2022-06-01T12:14:25.032" v="31" actId="20577"/>
          <ac:spMkLst>
            <pc:docMk/>
            <pc:sldMk cId="403535621" sldId="370"/>
            <ac:spMk id="4" creationId="{5B6AAB7F-E4D7-AE4E-873A-4D2841C2A722}"/>
          </ac:spMkLst>
        </pc:spChg>
      </pc:sldChg>
      <pc:sldChg chg="addSp delSp modSp add mod ord">
        <pc:chgData name="Willigen, R.F. van der (Rob)" userId="b43bdd62-7b82-48e9-86cd-c7c10e260c14" providerId="ADAL" clId="{98E2C9B7-18F0-4032-825B-B6571019634D}" dt="2022-06-01T14:35:21.380" v="504"/>
        <pc:sldMkLst>
          <pc:docMk/>
          <pc:sldMk cId="3467702386" sldId="389"/>
        </pc:sldMkLst>
        <pc:spChg chg="mod">
          <ac:chgData name="Willigen, R.F. van der (Rob)" userId="b43bdd62-7b82-48e9-86cd-c7c10e260c14" providerId="ADAL" clId="{98E2C9B7-18F0-4032-825B-B6571019634D}" dt="2022-06-01T14:30:59.928" v="496" actId="1076"/>
          <ac:spMkLst>
            <pc:docMk/>
            <pc:sldMk cId="3467702386" sldId="389"/>
            <ac:spMk id="2" creationId="{86F1A947-153A-114D-BFD7-85115D4A0C6A}"/>
          </ac:spMkLst>
        </pc:spChg>
        <pc:spChg chg="add mod">
          <ac:chgData name="Willigen, R.F. van der (Rob)" userId="b43bdd62-7b82-48e9-86cd-c7c10e260c14" providerId="ADAL" clId="{98E2C9B7-18F0-4032-825B-B6571019634D}" dt="2022-06-01T14:30:52.152" v="494" actId="313"/>
          <ac:spMkLst>
            <pc:docMk/>
            <pc:sldMk cId="3467702386" sldId="389"/>
            <ac:spMk id="20" creationId="{D353AED4-974A-4AD4-8862-A02E25EAFD21}"/>
          </ac:spMkLst>
        </pc:spChg>
        <pc:picChg chg="del mod">
          <ac:chgData name="Willigen, R.F. van der (Rob)" userId="b43bdd62-7b82-48e9-86cd-c7c10e260c14" providerId="ADAL" clId="{98E2C9B7-18F0-4032-825B-B6571019634D}" dt="2022-06-01T14:30:07.376" v="472" actId="478"/>
          <ac:picMkLst>
            <pc:docMk/>
            <pc:sldMk cId="3467702386" sldId="389"/>
            <ac:picMk id="3" creationId="{F88EDA7C-EADC-6441-9C1C-991BECABD889}"/>
          </ac:picMkLst>
        </pc:picChg>
        <pc:picChg chg="add mod">
          <ac:chgData name="Willigen, R.F. van der (Rob)" userId="b43bdd62-7b82-48e9-86cd-c7c10e260c14" providerId="ADAL" clId="{98E2C9B7-18F0-4032-825B-B6571019634D}" dt="2022-06-01T13:16:44.712" v="336"/>
          <ac:picMkLst>
            <pc:docMk/>
            <pc:sldMk cId="3467702386" sldId="389"/>
            <ac:picMk id="19" creationId="{E555858F-DCB8-44C4-8C0B-10B1123BEFEA}"/>
          </ac:picMkLst>
        </pc:picChg>
      </pc:sldChg>
      <pc:sldChg chg="delSp modSp mod">
        <pc:chgData name="Willigen, R.F. van der (Rob)" userId="b43bdd62-7b82-48e9-86cd-c7c10e260c14" providerId="ADAL" clId="{98E2C9B7-18F0-4032-825B-B6571019634D}" dt="2022-06-01T15:03:39.003" v="632" actId="478"/>
        <pc:sldMkLst>
          <pc:docMk/>
          <pc:sldMk cId="1043646486" sldId="712"/>
        </pc:sldMkLst>
        <pc:spChg chg="mod">
          <ac:chgData name="Willigen, R.F. van der (Rob)" userId="b43bdd62-7b82-48e9-86cd-c7c10e260c14" providerId="ADAL" clId="{98E2C9B7-18F0-4032-825B-B6571019634D}" dt="2022-06-01T15:03:34.530" v="631" actId="14100"/>
          <ac:spMkLst>
            <pc:docMk/>
            <pc:sldMk cId="1043646486" sldId="712"/>
            <ac:spMk id="6" creationId="{00000000-0000-0000-0000-000000000000}"/>
          </ac:spMkLst>
        </pc:spChg>
        <pc:spChg chg="del">
          <ac:chgData name="Willigen, R.F. van der (Rob)" userId="b43bdd62-7b82-48e9-86cd-c7c10e260c14" providerId="ADAL" clId="{98E2C9B7-18F0-4032-825B-B6571019634D}" dt="2022-06-01T15:03:39.003" v="632" actId="478"/>
          <ac:spMkLst>
            <pc:docMk/>
            <pc:sldMk cId="1043646486" sldId="712"/>
            <ac:spMk id="16" creationId="{387D6ED7-E354-C646-84CF-7D1ED07EB8A6}"/>
          </ac:spMkLst>
        </pc:spChg>
        <pc:spChg chg="mod">
          <ac:chgData name="Willigen, R.F. van der (Rob)" userId="b43bdd62-7b82-48e9-86cd-c7c10e260c14" providerId="ADAL" clId="{98E2C9B7-18F0-4032-825B-B6571019634D}" dt="2022-06-01T15:03:22.467" v="629" actId="20577"/>
          <ac:spMkLst>
            <pc:docMk/>
            <pc:sldMk cId="1043646486" sldId="712"/>
            <ac:spMk id="45061" creationId="{00000000-0000-0000-0000-000000000000}"/>
          </ac:spMkLst>
        </pc:spChg>
      </pc:sldChg>
      <pc:sldChg chg="addSp delSp modSp del mod ord">
        <pc:chgData name="Willigen, R.F. van der (Rob)" userId="b43bdd62-7b82-48e9-86cd-c7c10e260c14" providerId="ADAL" clId="{98E2C9B7-18F0-4032-825B-B6571019634D}" dt="2022-06-01T12:50:25.653" v="217" actId="47"/>
        <pc:sldMkLst>
          <pc:docMk/>
          <pc:sldMk cId="2205355483" sldId="1139"/>
        </pc:sldMkLst>
        <pc:spChg chg="mod">
          <ac:chgData name="Willigen, R.F. van der (Rob)" userId="b43bdd62-7b82-48e9-86cd-c7c10e260c14" providerId="ADAL" clId="{98E2C9B7-18F0-4032-825B-B6571019634D}" dt="2022-06-01T12:18:57.305" v="78" actId="20577"/>
          <ac:spMkLst>
            <pc:docMk/>
            <pc:sldMk cId="2205355483" sldId="1139"/>
            <ac:spMk id="11" creationId="{95FA3014-DA0D-224D-9D12-C441F1F27DE2}"/>
          </ac:spMkLst>
        </pc:spChg>
        <pc:picChg chg="add del">
          <ac:chgData name="Willigen, R.F. van der (Rob)" userId="b43bdd62-7b82-48e9-86cd-c7c10e260c14" providerId="ADAL" clId="{98E2C9B7-18F0-4032-825B-B6571019634D}" dt="2022-06-01T12:27:45.431" v="184" actId="21"/>
          <ac:picMkLst>
            <pc:docMk/>
            <pc:sldMk cId="2205355483" sldId="1139"/>
            <ac:picMk id="3" creationId="{F259DBA7-B3D2-2849-AF40-0E0F8C4101C9}"/>
          </ac:picMkLst>
        </pc:picChg>
        <pc:picChg chg="del">
          <ac:chgData name="Willigen, R.F. van der (Rob)" userId="b43bdd62-7b82-48e9-86cd-c7c10e260c14" providerId="ADAL" clId="{98E2C9B7-18F0-4032-825B-B6571019634D}" dt="2022-06-01T12:26:14.103" v="175" actId="478"/>
          <ac:picMkLst>
            <pc:docMk/>
            <pc:sldMk cId="2205355483" sldId="1139"/>
            <ac:picMk id="5" creationId="{E7A10C6C-ACE3-8D4E-B284-A9B6117E90AD}"/>
          </ac:picMkLst>
        </pc:picChg>
      </pc:sldChg>
      <pc:sldChg chg="add del">
        <pc:chgData name="Willigen, R.F. van der (Rob)" userId="b43bdd62-7b82-48e9-86cd-c7c10e260c14" providerId="ADAL" clId="{98E2C9B7-18F0-4032-825B-B6571019634D}" dt="2022-06-01T12:58:50.040" v="254" actId="47"/>
        <pc:sldMkLst>
          <pc:docMk/>
          <pc:sldMk cId="2865494874" sldId="1178"/>
        </pc:sldMkLst>
      </pc:sldChg>
      <pc:sldChg chg="addSp modSp mod">
        <pc:chgData name="Willigen, R.F. van der (Rob)" userId="b43bdd62-7b82-48e9-86cd-c7c10e260c14" providerId="ADAL" clId="{98E2C9B7-18F0-4032-825B-B6571019634D}" dt="2022-06-01T14:40:49.696" v="565" actId="1076"/>
        <pc:sldMkLst>
          <pc:docMk/>
          <pc:sldMk cId="3037772844" sldId="1193"/>
        </pc:sldMkLst>
        <pc:picChg chg="add mod">
          <ac:chgData name="Willigen, R.F. van der (Rob)" userId="b43bdd62-7b82-48e9-86cd-c7c10e260c14" providerId="ADAL" clId="{98E2C9B7-18F0-4032-825B-B6571019634D}" dt="2022-06-01T14:40:49.696" v="565" actId="1076"/>
          <ac:picMkLst>
            <pc:docMk/>
            <pc:sldMk cId="3037772844" sldId="1193"/>
            <ac:picMk id="5" creationId="{A9D4EC7B-6E13-40D0-9D2A-C4CA96604B3D}"/>
          </ac:picMkLst>
        </pc:picChg>
      </pc:sldChg>
      <pc:sldChg chg="add del">
        <pc:chgData name="Willigen, R.F. van der (Rob)" userId="b43bdd62-7b82-48e9-86cd-c7c10e260c14" providerId="ADAL" clId="{98E2C9B7-18F0-4032-825B-B6571019634D}" dt="2022-06-01T14:31:31.115" v="499" actId="47"/>
        <pc:sldMkLst>
          <pc:docMk/>
          <pc:sldMk cId="1055059678" sldId="1406"/>
        </pc:sldMkLst>
      </pc:sldChg>
      <pc:sldChg chg="modSp add mod ord">
        <pc:chgData name="Willigen, R.F. van der (Rob)" userId="b43bdd62-7b82-48e9-86cd-c7c10e260c14" providerId="ADAL" clId="{98E2C9B7-18F0-4032-825B-B6571019634D}" dt="2022-06-01T15:59:55.448" v="709"/>
        <pc:sldMkLst>
          <pc:docMk/>
          <pc:sldMk cId="975362676" sldId="1435"/>
        </pc:sldMkLst>
        <pc:spChg chg="mod">
          <ac:chgData name="Willigen, R.F. van der (Rob)" userId="b43bdd62-7b82-48e9-86cd-c7c10e260c14" providerId="ADAL" clId="{98E2C9B7-18F0-4032-825B-B6571019634D}" dt="2022-06-01T14:40:06.305" v="558" actId="1076"/>
          <ac:spMkLst>
            <pc:docMk/>
            <pc:sldMk cId="975362676" sldId="1435"/>
            <ac:spMk id="3" creationId="{856122D6-30BA-4809-80D9-0C02D0FE4941}"/>
          </ac:spMkLst>
        </pc:spChg>
        <pc:spChg chg="mod">
          <ac:chgData name="Willigen, R.F. van der (Rob)" userId="b43bdd62-7b82-48e9-86cd-c7c10e260c14" providerId="ADAL" clId="{98E2C9B7-18F0-4032-825B-B6571019634D}" dt="2022-06-01T14:39:58.049" v="556" actId="20577"/>
          <ac:spMkLst>
            <pc:docMk/>
            <pc:sldMk cId="975362676" sldId="1435"/>
            <ac:spMk id="6" creationId="{2CD6F5D4-26C8-48C0-8437-3FF3D8FC2559}"/>
          </ac:spMkLst>
        </pc:spChg>
        <pc:spChg chg="mod">
          <ac:chgData name="Willigen, R.F. van der (Rob)" userId="b43bdd62-7b82-48e9-86cd-c7c10e260c14" providerId="ADAL" clId="{98E2C9B7-18F0-4032-825B-B6571019634D}" dt="2022-06-01T14:37:49.593" v="526" actId="1076"/>
          <ac:spMkLst>
            <pc:docMk/>
            <pc:sldMk cId="975362676" sldId="1435"/>
            <ac:spMk id="13" creationId="{541D0DB6-0299-4975-BFDE-C99CFB685156}"/>
          </ac:spMkLst>
        </pc:spChg>
        <pc:spChg chg="mod">
          <ac:chgData name="Willigen, R.F. van der (Rob)" userId="b43bdd62-7b82-48e9-86cd-c7c10e260c14" providerId="ADAL" clId="{98E2C9B7-18F0-4032-825B-B6571019634D}" dt="2022-06-01T14:37:49.593" v="526" actId="1076"/>
          <ac:spMkLst>
            <pc:docMk/>
            <pc:sldMk cId="975362676" sldId="1435"/>
            <ac:spMk id="16" creationId="{58A36FCD-A16F-444A-8924-8DC7A79EDE51}"/>
          </ac:spMkLst>
        </pc:spChg>
        <pc:grpChg chg="mod">
          <ac:chgData name="Willigen, R.F. van der (Rob)" userId="b43bdd62-7b82-48e9-86cd-c7c10e260c14" providerId="ADAL" clId="{98E2C9B7-18F0-4032-825B-B6571019634D}" dt="2022-06-01T14:40:06.305" v="558" actId="1076"/>
          <ac:grpSpMkLst>
            <pc:docMk/>
            <pc:sldMk cId="975362676" sldId="1435"/>
            <ac:grpSpMk id="5" creationId="{8F5F2E6A-F711-4954-8EF5-0B4088069303}"/>
          </ac:grpSpMkLst>
        </pc:grpChg>
        <pc:picChg chg="mod">
          <ac:chgData name="Willigen, R.F. van der (Rob)" userId="b43bdd62-7b82-48e9-86cd-c7c10e260c14" providerId="ADAL" clId="{98E2C9B7-18F0-4032-825B-B6571019634D}" dt="2022-06-01T14:40:06.305" v="558" actId="1076"/>
          <ac:picMkLst>
            <pc:docMk/>
            <pc:sldMk cId="975362676" sldId="1435"/>
            <ac:picMk id="6146" creationId="{762DE280-5E5B-1148-BD72-9772C7E24BD3}"/>
          </ac:picMkLst>
        </pc:picChg>
      </pc:sldChg>
      <pc:sldChg chg="del">
        <pc:chgData name="Willigen, R.F. van der (Rob)" userId="b43bdd62-7b82-48e9-86cd-c7c10e260c14" providerId="ADAL" clId="{98E2C9B7-18F0-4032-825B-B6571019634D}" dt="2022-06-01T12:18:12.545" v="71" actId="47"/>
        <pc:sldMkLst>
          <pc:docMk/>
          <pc:sldMk cId="1453460779" sldId="1436"/>
        </pc:sldMkLst>
      </pc:sldChg>
      <pc:sldChg chg="del">
        <pc:chgData name="Willigen, R.F. van der (Rob)" userId="b43bdd62-7b82-48e9-86cd-c7c10e260c14" providerId="ADAL" clId="{98E2C9B7-18F0-4032-825B-B6571019634D}" dt="2022-06-01T12:18:31.113" v="72" actId="47"/>
        <pc:sldMkLst>
          <pc:docMk/>
          <pc:sldMk cId="2642274096" sldId="1437"/>
        </pc:sldMkLst>
      </pc:sldChg>
      <pc:sldChg chg="del ord">
        <pc:chgData name="Willigen, R.F. van der (Rob)" userId="b43bdd62-7b82-48e9-86cd-c7c10e260c14" providerId="ADAL" clId="{98E2C9B7-18F0-4032-825B-B6571019634D}" dt="2022-06-01T14:31:31.115" v="499" actId="47"/>
        <pc:sldMkLst>
          <pc:docMk/>
          <pc:sldMk cId="2644997648" sldId="1438"/>
        </pc:sldMkLst>
      </pc:sldChg>
      <pc:sldChg chg="addSp delSp modSp add del mod ord">
        <pc:chgData name="Willigen, R.F. van der (Rob)" userId="b43bdd62-7b82-48e9-86cd-c7c10e260c14" providerId="ADAL" clId="{98E2C9B7-18F0-4032-825B-B6571019634D}" dt="2022-06-01T15:59:17.645" v="698" actId="478"/>
        <pc:sldMkLst>
          <pc:docMk/>
          <pc:sldMk cId="1984297888" sldId="1442"/>
        </pc:sldMkLst>
        <pc:spChg chg="add del">
          <ac:chgData name="Willigen, R.F. van der (Rob)" userId="b43bdd62-7b82-48e9-86cd-c7c10e260c14" providerId="ADAL" clId="{98E2C9B7-18F0-4032-825B-B6571019634D}" dt="2022-06-01T13:00:51.903" v="266" actId="22"/>
          <ac:spMkLst>
            <pc:docMk/>
            <pc:sldMk cId="1984297888" sldId="1442"/>
            <ac:spMk id="8" creationId="{ABA1FF3A-D539-45C7-AE50-E7AF01993EB8}"/>
          </ac:spMkLst>
        </pc:spChg>
        <pc:spChg chg="add mod">
          <ac:chgData name="Willigen, R.F. van der (Rob)" userId="b43bdd62-7b82-48e9-86cd-c7c10e260c14" providerId="ADAL" clId="{98E2C9B7-18F0-4032-825B-B6571019634D}" dt="2022-06-01T13:01:42.392" v="295" actId="1076"/>
          <ac:spMkLst>
            <pc:docMk/>
            <pc:sldMk cId="1984297888" sldId="1442"/>
            <ac:spMk id="9" creationId="{DCF75DED-01AD-4C8C-B935-5C20165011A7}"/>
          </ac:spMkLst>
        </pc:spChg>
        <pc:picChg chg="mod">
          <ac:chgData name="Willigen, R.F. van der (Rob)" userId="b43bdd62-7b82-48e9-86cd-c7c10e260c14" providerId="ADAL" clId="{98E2C9B7-18F0-4032-825B-B6571019634D}" dt="2022-06-01T13:00:26.441" v="259" actId="1076"/>
          <ac:picMkLst>
            <pc:docMk/>
            <pc:sldMk cId="1984297888" sldId="1442"/>
            <ac:picMk id="3" creationId="{C49E3F10-63F5-E04B-B7BC-59950FB1EF13}"/>
          </ac:picMkLst>
        </pc:picChg>
        <pc:picChg chg="add del mod">
          <ac:chgData name="Willigen, R.F. van der (Rob)" userId="b43bdd62-7b82-48e9-86cd-c7c10e260c14" providerId="ADAL" clId="{98E2C9B7-18F0-4032-825B-B6571019634D}" dt="2022-06-01T15:58:55.461" v="695" actId="478"/>
          <ac:picMkLst>
            <pc:docMk/>
            <pc:sldMk cId="1984297888" sldId="1442"/>
            <ac:picMk id="4" creationId="{15A3D4E2-FE94-45AD-9517-249A035AC71D}"/>
          </ac:picMkLst>
        </pc:picChg>
        <pc:picChg chg="mod">
          <ac:chgData name="Willigen, R.F. van der (Rob)" userId="b43bdd62-7b82-48e9-86cd-c7c10e260c14" providerId="ADAL" clId="{98E2C9B7-18F0-4032-825B-B6571019634D}" dt="2022-06-01T13:00:37.752" v="264" actId="1076"/>
          <ac:picMkLst>
            <pc:docMk/>
            <pc:sldMk cId="1984297888" sldId="1442"/>
            <ac:picMk id="5" creationId="{BB943C2E-A7C5-7847-AB31-46408827F137}"/>
          </ac:picMkLst>
        </pc:picChg>
        <pc:picChg chg="mod">
          <ac:chgData name="Willigen, R.F. van der (Rob)" userId="b43bdd62-7b82-48e9-86cd-c7c10e260c14" providerId="ADAL" clId="{98E2C9B7-18F0-4032-825B-B6571019634D}" dt="2022-06-01T13:00:35.496" v="263" actId="1076"/>
          <ac:picMkLst>
            <pc:docMk/>
            <pc:sldMk cId="1984297888" sldId="1442"/>
            <ac:picMk id="6" creationId="{B7542CA2-F60F-3E4F-B1EF-50341AC95067}"/>
          </ac:picMkLst>
        </pc:picChg>
        <pc:picChg chg="add del">
          <ac:chgData name="Willigen, R.F. van der (Rob)" userId="b43bdd62-7b82-48e9-86cd-c7c10e260c14" providerId="ADAL" clId="{98E2C9B7-18F0-4032-825B-B6571019634D}" dt="2022-06-01T15:59:17.645" v="698" actId="478"/>
          <ac:picMkLst>
            <pc:docMk/>
            <pc:sldMk cId="1984297888" sldId="1442"/>
            <ac:picMk id="1026" creationId="{9DC1B6E9-75DA-4432-8092-52F8F4E0B794}"/>
          </ac:picMkLst>
        </pc:picChg>
      </pc:sldChg>
      <pc:sldChg chg="add del">
        <pc:chgData name="Willigen, R.F. van der (Rob)" userId="b43bdd62-7b82-48e9-86cd-c7c10e260c14" providerId="ADAL" clId="{98E2C9B7-18F0-4032-825B-B6571019634D}" dt="2022-06-01T14:31:31.115" v="499" actId="47"/>
        <pc:sldMkLst>
          <pc:docMk/>
          <pc:sldMk cId="1316932219" sldId="1443"/>
        </pc:sldMkLst>
      </pc:sldChg>
      <pc:sldChg chg="del">
        <pc:chgData name="Willigen, R.F. van der (Rob)" userId="b43bdd62-7b82-48e9-86cd-c7c10e260c14" providerId="ADAL" clId="{98E2C9B7-18F0-4032-825B-B6571019634D}" dt="2022-06-01T14:31:31.115" v="499" actId="47"/>
        <pc:sldMkLst>
          <pc:docMk/>
          <pc:sldMk cId="3591763663" sldId="1444"/>
        </pc:sldMkLst>
      </pc:sldChg>
      <pc:sldChg chg="addSp delSp modSp add del mod ord">
        <pc:chgData name="Willigen, R.F. van der (Rob)" userId="b43bdd62-7b82-48e9-86cd-c7c10e260c14" providerId="ADAL" clId="{98E2C9B7-18F0-4032-825B-B6571019634D}" dt="2022-06-01T16:44:24.550" v="812" actId="1076"/>
        <pc:sldMkLst>
          <pc:docMk/>
          <pc:sldMk cId="454509505" sldId="1445"/>
        </pc:sldMkLst>
        <pc:spChg chg="mod">
          <ac:chgData name="Willigen, R.F. van der (Rob)" userId="b43bdd62-7b82-48e9-86cd-c7c10e260c14" providerId="ADAL" clId="{98E2C9B7-18F0-4032-825B-B6571019634D}" dt="2022-06-01T12:24:41.383" v="171" actId="255"/>
          <ac:spMkLst>
            <pc:docMk/>
            <pc:sldMk cId="454509505" sldId="1445"/>
            <ac:spMk id="2" creationId="{23CA6633-AFF2-F142-9EDE-FF8D202F93A2}"/>
          </ac:spMkLst>
        </pc:spChg>
        <pc:spChg chg="mod">
          <ac:chgData name="Willigen, R.F. van der (Rob)" userId="b43bdd62-7b82-48e9-86cd-c7c10e260c14" providerId="ADAL" clId="{98E2C9B7-18F0-4032-825B-B6571019634D}" dt="2022-06-01T12:23:12.489" v="117" actId="255"/>
          <ac:spMkLst>
            <pc:docMk/>
            <pc:sldMk cId="454509505" sldId="1445"/>
            <ac:spMk id="3" creationId="{4AB6C803-3533-2D41-8DFA-84F26FBA5A79}"/>
          </ac:spMkLst>
        </pc:spChg>
        <pc:spChg chg="mod">
          <ac:chgData name="Willigen, R.F. van der (Rob)" userId="b43bdd62-7b82-48e9-86cd-c7c10e260c14" providerId="ADAL" clId="{98E2C9B7-18F0-4032-825B-B6571019634D}" dt="2022-06-01T16:43:29.494" v="804" actId="1076"/>
          <ac:spMkLst>
            <pc:docMk/>
            <pc:sldMk cId="454509505" sldId="1445"/>
            <ac:spMk id="6" creationId="{4BF33E0F-0D31-4534-BA0F-301A70A7148E}"/>
          </ac:spMkLst>
        </pc:spChg>
        <pc:spChg chg="del mod">
          <ac:chgData name="Willigen, R.F. van der (Rob)" userId="b43bdd62-7b82-48e9-86cd-c7c10e260c14" providerId="ADAL" clId="{98E2C9B7-18F0-4032-825B-B6571019634D}" dt="2022-06-01T12:22:11.080" v="102" actId="478"/>
          <ac:spMkLst>
            <pc:docMk/>
            <pc:sldMk cId="454509505" sldId="1445"/>
            <ac:spMk id="8" creationId="{66590A47-95AD-4BC1-A6AB-14D8E3D5EBDD}"/>
          </ac:spMkLst>
        </pc:spChg>
        <pc:spChg chg="add mod">
          <ac:chgData name="Willigen, R.F. van der (Rob)" userId="b43bdd62-7b82-48e9-86cd-c7c10e260c14" providerId="ADAL" clId="{98E2C9B7-18F0-4032-825B-B6571019634D}" dt="2022-06-01T12:24:47.775" v="172" actId="1076"/>
          <ac:spMkLst>
            <pc:docMk/>
            <pc:sldMk cId="454509505" sldId="1445"/>
            <ac:spMk id="11" creationId="{FA0B4F31-DD84-46B1-AF5E-F3EEF4B3B3C0}"/>
          </ac:spMkLst>
        </pc:spChg>
        <pc:picChg chg="mod">
          <ac:chgData name="Willigen, R.F. van der (Rob)" userId="b43bdd62-7b82-48e9-86cd-c7c10e260c14" providerId="ADAL" clId="{98E2C9B7-18F0-4032-825B-B6571019634D}" dt="2022-06-01T16:43:38.182" v="807" actId="1076"/>
          <ac:picMkLst>
            <pc:docMk/>
            <pc:sldMk cId="454509505" sldId="1445"/>
            <ac:picMk id="7" creationId="{169A303E-7F2F-13B2-C923-F774ED98D205}"/>
          </ac:picMkLst>
        </pc:picChg>
        <pc:picChg chg="add mod">
          <ac:chgData name="Willigen, R.F. van der (Rob)" userId="b43bdd62-7b82-48e9-86cd-c7c10e260c14" providerId="ADAL" clId="{98E2C9B7-18F0-4032-825B-B6571019634D}" dt="2022-06-01T16:44:24.550" v="812" actId="1076"/>
          <ac:picMkLst>
            <pc:docMk/>
            <pc:sldMk cId="454509505" sldId="1445"/>
            <ac:picMk id="9" creationId="{28D2CB94-8819-4586-BCB3-2B8035A79FAE}"/>
          </ac:picMkLst>
        </pc:picChg>
        <pc:picChg chg="add del mod">
          <ac:chgData name="Willigen, R.F. van der (Rob)" userId="b43bdd62-7b82-48e9-86cd-c7c10e260c14" providerId="ADAL" clId="{98E2C9B7-18F0-4032-825B-B6571019634D}" dt="2022-06-01T12:22:38.109" v="108"/>
          <ac:picMkLst>
            <pc:docMk/>
            <pc:sldMk cId="454509505" sldId="1445"/>
            <ac:picMk id="10" creationId="{EB55D4F0-DA41-4483-8C13-C5A5981C8950}"/>
          </ac:picMkLst>
        </pc:picChg>
        <pc:picChg chg="mod">
          <ac:chgData name="Willigen, R.F. van der (Rob)" userId="b43bdd62-7b82-48e9-86cd-c7c10e260c14" providerId="ADAL" clId="{98E2C9B7-18F0-4032-825B-B6571019634D}" dt="2022-06-01T12:24:17.182" v="169" actId="1076"/>
          <ac:picMkLst>
            <pc:docMk/>
            <pc:sldMk cId="454509505" sldId="1445"/>
            <ac:picMk id="2050" creationId="{AC4A256E-1022-8841-929E-D34370032604}"/>
          </ac:picMkLst>
        </pc:picChg>
      </pc:sldChg>
      <pc:sldChg chg="add">
        <pc:chgData name="Willigen, R.F. van der (Rob)" userId="b43bdd62-7b82-48e9-86cd-c7c10e260c14" providerId="ADAL" clId="{98E2C9B7-18F0-4032-825B-B6571019634D}" dt="2022-06-01T12:30:47.968" v="193"/>
        <pc:sldMkLst>
          <pc:docMk/>
          <pc:sldMk cId="3989845444" sldId="1553"/>
        </pc:sldMkLst>
      </pc:sldChg>
      <pc:sldChg chg="add del ord">
        <pc:chgData name="Willigen, R.F. van der (Rob)" userId="b43bdd62-7b82-48e9-86cd-c7c10e260c14" providerId="ADAL" clId="{98E2C9B7-18F0-4032-825B-B6571019634D}" dt="2022-06-01T14:36:47.236" v="509"/>
        <pc:sldMkLst>
          <pc:docMk/>
          <pc:sldMk cId="2468372520" sldId="1559"/>
        </pc:sldMkLst>
      </pc:sldChg>
      <pc:sldChg chg="add ord">
        <pc:chgData name="Willigen, R.F. van der (Rob)" userId="b43bdd62-7b82-48e9-86cd-c7c10e260c14" providerId="ADAL" clId="{98E2C9B7-18F0-4032-825B-B6571019634D}" dt="2022-06-01T14:38:38.492" v="529"/>
        <pc:sldMkLst>
          <pc:docMk/>
          <pc:sldMk cId="4076308149" sldId="1560"/>
        </pc:sldMkLst>
      </pc:sldChg>
      <pc:sldChg chg="add del ord">
        <pc:chgData name="Willigen, R.F. van der (Rob)" userId="b43bdd62-7b82-48e9-86cd-c7c10e260c14" providerId="ADAL" clId="{98E2C9B7-18F0-4032-825B-B6571019634D}" dt="2022-06-01T14:21:00.693" v="340"/>
        <pc:sldMkLst>
          <pc:docMk/>
          <pc:sldMk cId="1156080834" sldId="1564"/>
        </pc:sldMkLst>
      </pc:sldChg>
      <pc:sldChg chg="add del ord">
        <pc:chgData name="Willigen, R.F. van der (Rob)" userId="b43bdd62-7b82-48e9-86cd-c7c10e260c14" providerId="ADAL" clId="{98E2C9B7-18F0-4032-825B-B6571019634D}" dt="2022-06-01T14:39:33.716" v="540" actId="47"/>
        <pc:sldMkLst>
          <pc:docMk/>
          <pc:sldMk cId="2051879349" sldId="1569"/>
        </pc:sldMkLst>
      </pc:sldChg>
      <pc:sldChg chg="add">
        <pc:chgData name="Willigen, R.F. van der (Rob)" userId="b43bdd62-7b82-48e9-86cd-c7c10e260c14" providerId="ADAL" clId="{98E2C9B7-18F0-4032-825B-B6571019634D}" dt="2022-06-01T16:17:57.502" v="787"/>
        <pc:sldMkLst>
          <pc:docMk/>
          <pc:sldMk cId="2999699663" sldId="1578"/>
        </pc:sldMkLst>
      </pc:sldChg>
      <pc:sldChg chg="add ord">
        <pc:chgData name="Willigen, R.F. van der (Rob)" userId="b43bdd62-7b82-48e9-86cd-c7c10e260c14" providerId="ADAL" clId="{98E2C9B7-18F0-4032-825B-B6571019634D}" dt="2022-06-01T14:49:06.005" v="575"/>
        <pc:sldMkLst>
          <pc:docMk/>
          <pc:sldMk cId="1691338233" sldId="1586"/>
        </pc:sldMkLst>
      </pc:sldChg>
      <pc:sldChg chg="add del">
        <pc:chgData name="Willigen, R.F. van der (Rob)" userId="b43bdd62-7b82-48e9-86cd-c7c10e260c14" providerId="ADAL" clId="{98E2C9B7-18F0-4032-825B-B6571019634D}" dt="2022-06-01T12:55:57.151" v="239"/>
        <pc:sldMkLst>
          <pc:docMk/>
          <pc:sldMk cId="206633739" sldId="1588"/>
        </pc:sldMkLst>
      </pc:sldChg>
      <pc:sldChg chg="add del">
        <pc:chgData name="Willigen, R.F. van der (Rob)" userId="b43bdd62-7b82-48e9-86cd-c7c10e260c14" providerId="ADAL" clId="{98E2C9B7-18F0-4032-825B-B6571019634D}" dt="2022-06-01T12:55:57.151" v="239"/>
        <pc:sldMkLst>
          <pc:docMk/>
          <pc:sldMk cId="1360358091" sldId="1691"/>
        </pc:sldMkLst>
      </pc:sldChg>
      <pc:sldChg chg="add ord">
        <pc:chgData name="Willigen, R.F. van der (Rob)" userId="b43bdd62-7b82-48e9-86cd-c7c10e260c14" providerId="ADAL" clId="{98E2C9B7-18F0-4032-825B-B6571019634D}" dt="2022-06-01T14:41:02.491" v="567"/>
        <pc:sldMkLst>
          <pc:docMk/>
          <pc:sldMk cId="1917892889" sldId="1693"/>
        </pc:sldMkLst>
      </pc:sldChg>
      <pc:sldChg chg="add">
        <pc:chgData name="Willigen, R.F. van der (Rob)" userId="b43bdd62-7b82-48e9-86cd-c7c10e260c14" providerId="ADAL" clId="{98E2C9B7-18F0-4032-825B-B6571019634D}" dt="2022-06-01T16:17:57.502" v="787"/>
        <pc:sldMkLst>
          <pc:docMk/>
          <pc:sldMk cId="3303766824" sldId="1695"/>
        </pc:sldMkLst>
      </pc:sldChg>
      <pc:sldChg chg="add del ord">
        <pc:chgData name="Willigen, R.F. van der (Rob)" userId="b43bdd62-7b82-48e9-86cd-c7c10e260c14" providerId="ADAL" clId="{98E2C9B7-18F0-4032-825B-B6571019634D}" dt="2022-06-01T14:28:05.841" v="463"/>
        <pc:sldMkLst>
          <pc:docMk/>
          <pc:sldMk cId="1177767567" sldId="1696"/>
        </pc:sldMkLst>
      </pc:sldChg>
      <pc:sldChg chg="add del">
        <pc:chgData name="Willigen, R.F. van der (Rob)" userId="b43bdd62-7b82-48e9-86cd-c7c10e260c14" providerId="ADAL" clId="{98E2C9B7-18F0-4032-825B-B6571019634D}" dt="2022-06-01T12:55:57.151" v="239"/>
        <pc:sldMkLst>
          <pc:docMk/>
          <pc:sldMk cId="949839666" sldId="1711"/>
        </pc:sldMkLst>
      </pc:sldChg>
      <pc:sldChg chg="add del">
        <pc:chgData name="Willigen, R.F. van der (Rob)" userId="b43bdd62-7b82-48e9-86cd-c7c10e260c14" providerId="ADAL" clId="{98E2C9B7-18F0-4032-825B-B6571019634D}" dt="2022-06-01T12:55:57.151" v="239"/>
        <pc:sldMkLst>
          <pc:docMk/>
          <pc:sldMk cId="924760860" sldId="1712"/>
        </pc:sldMkLst>
      </pc:sldChg>
      <pc:sldChg chg="add del">
        <pc:chgData name="Willigen, R.F. van der (Rob)" userId="b43bdd62-7b82-48e9-86cd-c7c10e260c14" providerId="ADAL" clId="{98E2C9B7-18F0-4032-825B-B6571019634D}" dt="2022-06-01T12:55:57.151" v="239"/>
        <pc:sldMkLst>
          <pc:docMk/>
          <pc:sldMk cId="2135213992" sldId="1714"/>
        </pc:sldMkLst>
      </pc:sldChg>
      <pc:sldChg chg="add del">
        <pc:chgData name="Willigen, R.F. van der (Rob)" userId="b43bdd62-7b82-48e9-86cd-c7c10e260c14" providerId="ADAL" clId="{98E2C9B7-18F0-4032-825B-B6571019634D}" dt="2022-06-01T12:55:57.151" v="239"/>
        <pc:sldMkLst>
          <pc:docMk/>
          <pc:sldMk cId="1506507625" sldId="1734"/>
        </pc:sldMkLst>
      </pc:sldChg>
      <pc:sldChg chg="add">
        <pc:chgData name="Willigen, R.F. van der (Rob)" userId="b43bdd62-7b82-48e9-86cd-c7c10e260c14" providerId="ADAL" clId="{98E2C9B7-18F0-4032-825B-B6571019634D}" dt="2022-06-01T12:50:01.772" v="214"/>
        <pc:sldMkLst>
          <pc:docMk/>
          <pc:sldMk cId="3609136816" sldId="1739"/>
        </pc:sldMkLst>
      </pc:sldChg>
      <pc:sldChg chg="add">
        <pc:chgData name="Willigen, R.F. van der (Rob)" userId="b43bdd62-7b82-48e9-86cd-c7c10e260c14" providerId="ADAL" clId="{98E2C9B7-18F0-4032-825B-B6571019634D}" dt="2022-06-01T12:30:47.968" v="193"/>
        <pc:sldMkLst>
          <pc:docMk/>
          <pc:sldMk cId="2847797237" sldId="1752"/>
        </pc:sldMkLst>
      </pc:sldChg>
      <pc:sldChg chg="add">
        <pc:chgData name="Willigen, R.F. van der (Rob)" userId="b43bdd62-7b82-48e9-86cd-c7c10e260c14" providerId="ADAL" clId="{98E2C9B7-18F0-4032-825B-B6571019634D}" dt="2022-06-01T12:30:47.968" v="193"/>
        <pc:sldMkLst>
          <pc:docMk/>
          <pc:sldMk cId="3664189876" sldId="1755"/>
        </pc:sldMkLst>
      </pc:sldChg>
      <pc:sldChg chg="add ord">
        <pc:chgData name="Willigen, R.F. van der (Rob)" userId="b43bdd62-7b82-48e9-86cd-c7c10e260c14" providerId="ADAL" clId="{98E2C9B7-18F0-4032-825B-B6571019634D}" dt="2022-06-01T14:49:18.703" v="577"/>
        <pc:sldMkLst>
          <pc:docMk/>
          <pc:sldMk cId="1227712268" sldId="1756"/>
        </pc:sldMkLst>
      </pc:sldChg>
      <pc:sldChg chg="addSp delSp modSp add del mod ord">
        <pc:chgData name="Willigen, R.F. van der (Rob)" userId="b43bdd62-7b82-48e9-86cd-c7c10e260c14" providerId="ADAL" clId="{98E2C9B7-18F0-4032-825B-B6571019634D}" dt="2022-06-01T14:39:23.528" v="538" actId="478"/>
        <pc:sldMkLst>
          <pc:docMk/>
          <pc:sldMk cId="1029851211" sldId="1757"/>
        </pc:sldMkLst>
        <pc:spChg chg="add del mod">
          <ac:chgData name="Willigen, R.F. van der (Rob)" userId="b43bdd62-7b82-48e9-86cd-c7c10e260c14" providerId="ADAL" clId="{98E2C9B7-18F0-4032-825B-B6571019634D}" dt="2022-06-01T14:39:23.528" v="538" actId="478"/>
          <ac:spMkLst>
            <pc:docMk/>
            <pc:sldMk cId="1029851211" sldId="1757"/>
            <ac:spMk id="6" creationId="{AD3FA198-FF01-4A49-BBC3-2073BAB33AB5}"/>
          </ac:spMkLst>
        </pc:spChg>
        <pc:spChg chg="add del mod">
          <ac:chgData name="Willigen, R.F. van der (Rob)" userId="b43bdd62-7b82-48e9-86cd-c7c10e260c14" providerId="ADAL" clId="{98E2C9B7-18F0-4032-825B-B6571019634D}" dt="2022-06-01T14:39:22.513" v="537" actId="478"/>
          <ac:spMkLst>
            <pc:docMk/>
            <pc:sldMk cId="1029851211" sldId="1757"/>
            <ac:spMk id="11" creationId="{962BEA5E-4513-42F9-A618-B0644F5EBA2C}"/>
          </ac:spMkLst>
        </pc:spChg>
      </pc:sldChg>
      <pc:sldChg chg="add del ord">
        <pc:chgData name="Willigen, R.F. van der (Rob)" userId="b43bdd62-7b82-48e9-86cd-c7c10e260c14" providerId="ADAL" clId="{98E2C9B7-18F0-4032-825B-B6571019634D}" dt="2022-06-01T14:22:12.148" v="348"/>
        <pc:sldMkLst>
          <pc:docMk/>
          <pc:sldMk cId="417864160" sldId="1758"/>
        </pc:sldMkLst>
      </pc:sldChg>
      <pc:sldChg chg="add ord">
        <pc:chgData name="Willigen, R.F. van der (Rob)" userId="b43bdd62-7b82-48e9-86cd-c7c10e260c14" providerId="ADAL" clId="{98E2C9B7-18F0-4032-825B-B6571019634D}" dt="2022-06-01T14:35:16.484" v="502"/>
        <pc:sldMkLst>
          <pc:docMk/>
          <pc:sldMk cId="2011712980" sldId="1760"/>
        </pc:sldMkLst>
      </pc:sldChg>
      <pc:sldChg chg="add ord">
        <pc:chgData name="Willigen, R.F. van der (Rob)" userId="b43bdd62-7b82-48e9-86cd-c7c10e260c14" providerId="ADAL" clId="{98E2C9B7-18F0-4032-825B-B6571019634D}" dt="2022-06-01T12:30:26.703" v="192"/>
        <pc:sldMkLst>
          <pc:docMk/>
          <pc:sldMk cId="2434752152" sldId="1762"/>
        </pc:sldMkLst>
      </pc:sldChg>
      <pc:sldChg chg="add del">
        <pc:chgData name="Willigen, R.F. van der (Rob)" userId="b43bdd62-7b82-48e9-86cd-c7c10e260c14" providerId="ADAL" clId="{98E2C9B7-18F0-4032-825B-B6571019634D}" dt="2022-06-01T12:30:52.696" v="194" actId="47"/>
        <pc:sldMkLst>
          <pc:docMk/>
          <pc:sldMk cId="340767017" sldId="1763"/>
        </pc:sldMkLst>
      </pc:sldChg>
      <pc:sldChg chg="addSp delSp modSp add del mod ord">
        <pc:chgData name="Willigen, R.F. van der (Rob)" userId="b43bdd62-7b82-48e9-86cd-c7c10e260c14" providerId="ADAL" clId="{98E2C9B7-18F0-4032-825B-B6571019634D}" dt="2022-06-01T14:27:58.293" v="461" actId="47"/>
        <pc:sldMkLst>
          <pc:docMk/>
          <pc:sldMk cId="678058067" sldId="1763"/>
        </pc:sldMkLst>
        <pc:spChg chg="add mod">
          <ac:chgData name="Willigen, R.F. van der (Rob)" userId="b43bdd62-7b82-48e9-86cd-c7c10e260c14" providerId="ADAL" clId="{98E2C9B7-18F0-4032-825B-B6571019634D}" dt="2022-06-01T12:49:20.721" v="211" actId="1076"/>
          <ac:spMkLst>
            <pc:docMk/>
            <pc:sldMk cId="678058067" sldId="1763"/>
            <ac:spMk id="10" creationId="{4CB21E0C-1364-4104-9A89-98DE8444B6E7}"/>
          </ac:spMkLst>
        </pc:spChg>
        <pc:picChg chg="del">
          <ac:chgData name="Willigen, R.F. van der (Rob)" userId="b43bdd62-7b82-48e9-86cd-c7c10e260c14" providerId="ADAL" clId="{98E2C9B7-18F0-4032-825B-B6571019634D}" dt="2022-06-01T12:48:00.687" v="199" actId="478"/>
          <ac:picMkLst>
            <pc:docMk/>
            <pc:sldMk cId="678058067" sldId="1763"/>
            <ac:picMk id="3" creationId="{C49E3F10-63F5-E04B-B7BC-59950FB1EF13}"/>
          </ac:picMkLst>
        </pc:picChg>
        <pc:picChg chg="del">
          <ac:chgData name="Willigen, R.F. van der (Rob)" userId="b43bdd62-7b82-48e9-86cd-c7c10e260c14" providerId="ADAL" clId="{98E2C9B7-18F0-4032-825B-B6571019634D}" dt="2022-06-01T12:48:01.367" v="200" actId="478"/>
          <ac:picMkLst>
            <pc:docMk/>
            <pc:sldMk cId="678058067" sldId="1763"/>
            <ac:picMk id="5" creationId="{BB943C2E-A7C5-7847-AB31-46408827F137}"/>
          </ac:picMkLst>
        </pc:picChg>
        <pc:picChg chg="del">
          <ac:chgData name="Willigen, R.F. van der (Rob)" userId="b43bdd62-7b82-48e9-86cd-c7c10e260c14" providerId="ADAL" clId="{98E2C9B7-18F0-4032-825B-B6571019634D}" dt="2022-06-01T12:48:02.290" v="201" actId="478"/>
          <ac:picMkLst>
            <pc:docMk/>
            <pc:sldMk cId="678058067" sldId="1763"/>
            <ac:picMk id="6" creationId="{B7542CA2-F60F-3E4F-B1EF-50341AC95067}"/>
          </ac:picMkLst>
        </pc:picChg>
        <pc:picChg chg="add mod">
          <ac:chgData name="Willigen, R.F. van der (Rob)" userId="b43bdd62-7b82-48e9-86cd-c7c10e260c14" providerId="ADAL" clId="{98E2C9B7-18F0-4032-825B-B6571019634D}" dt="2022-06-01T12:48:19.353" v="206" actId="1076"/>
          <ac:picMkLst>
            <pc:docMk/>
            <pc:sldMk cId="678058067" sldId="1763"/>
            <ac:picMk id="8" creationId="{F8F415B2-965D-4751-ACCB-B0C14C93D8F7}"/>
          </ac:picMkLst>
        </pc:picChg>
      </pc:sldChg>
      <pc:sldChg chg="addSp modSp add mod ord">
        <pc:chgData name="Willigen, R.F. van der (Rob)" userId="b43bdd62-7b82-48e9-86cd-c7c10e260c14" providerId="ADAL" clId="{98E2C9B7-18F0-4032-825B-B6571019634D}" dt="2022-06-01T14:48:38.738" v="573" actId="14100"/>
        <pc:sldMkLst>
          <pc:docMk/>
          <pc:sldMk cId="1594947579" sldId="1763"/>
        </pc:sldMkLst>
        <pc:picChg chg="add mod">
          <ac:chgData name="Willigen, R.F. van der (Rob)" userId="b43bdd62-7b82-48e9-86cd-c7c10e260c14" providerId="ADAL" clId="{98E2C9B7-18F0-4032-825B-B6571019634D}" dt="2022-06-01T14:48:38.738" v="573" actId="14100"/>
          <ac:picMkLst>
            <pc:docMk/>
            <pc:sldMk cId="1594947579" sldId="1763"/>
            <ac:picMk id="6" creationId="{C6C17B18-1329-4059-A53B-F923DDBE5662}"/>
          </ac:picMkLst>
        </pc:picChg>
      </pc:sldChg>
      <pc:sldChg chg="add del">
        <pc:chgData name="Willigen, R.F. van der (Rob)" userId="b43bdd62-7b82-48e9-86cd-c7c10e260c14" providerId="ADAL" clId="{98E2C9B7-18F0-4032-825B-B6571019634D}" dt="2022-06-01T12:50:50.749" v="222" actId="47"/>
        <pc:sldMkLst>
          <pc:docMk/>
          <pc:sldMk cId="299606512" sldId="1764"/>
        </pc:sldMkLst>
      </pc:sldChg>
      <pc:sldChg chg="add del ord">
        <pc:chgData name="Willigen, R.F. van der (Rob)" userId="b43bdd62-7b82-48e9-86cd-c7c10e260c14" providerId="ADAL" clId="{98E2C9B7-18F0-4032-825B-B6571019634D}" dt="2022-06-01T14:23:29.870" v="359"/>
        <pc:sldMkLst>
          <pc:docMk/>
          <pc:sldMk cId="2459458229" sldId="1764"/>
        </pc:sldMkLst>
      </pc:sldChg>
      <pc:sldChg chg="add">
        <pc:chgData name="Willigen, R.F. van der (Rob)" userId="b43bdd62-7b82-48e9-86cd-c7c10e260c14" providerId="ADAL" clId="{98E2C9B7-18F0-4032-825B-B6571019634D}" dt="2022-06-01T12:50:01.772" v="214"/>
        <pc:sldMkLst>
          <pc:docMk/>
          <pc:sldMk cId="4066503860" sldId="1765"/>
        </pc:sldMkLst>
      </pc:sldChg>
      <pc:sldChg chg="delSp modSp add mod ord">
        <pc:chgData name="Willigen, R.F. van der (Rob)" userId="b43bdd62-7b82-48e9-86cd-c7c10e260c14" providerId="ADAL" clId="{98E2C9B7-18F0-4032-825B-B6571019634D}" dt="2022-06-01T16:01:29.846" v="764" actId="20577"/>
        <pc:sldMkLst>
          <pc:docMk/>
          <pc:sldMk cId="539812803" sldId="1766"/>
        </pc:sldMkLst>
        <pc:spChg chg="mod">
          <ac:chgData name="Willigen, R.F. van der (Rob)" userId="b43bdd62-7b82-48e9-86cd-c7c10e260c14" providerId="ADAL" clId="{98E2C9B7-18F0-4032-825B-B6571019634D}" dt="2022-06-01T16:01:29.846" v="764" actId="20577"/>
          <ac:spMkLst>
            <pc:docMk/>
            <pc:sldMk cId="539812803" sldId="1766"/>
            <ac:spMk id="9" creationId="{DCF75DED-01AD-4C8C-B935-5C20165011A7}"/>
          </ac:spMkLst>
        </pc:spChg>
        <pc:picChg chg="del">
          <ac:chgData name="Willigen, R.F. van der (Rob)" userId="b43bdd62-7b82-48e9-86cd-c7c10e260c14" providerId="ADAL" clId="{98E2C9B7-18F0-4032-825B-B6571019634D}" dt="2022-06-01T13:02:16.753" v="307" actId="478"/>
          <ac:picMkLst>
            <pc:docMk/>
            <pc:sldMk cId="539812803" sldId="1766"/>
            <ac:picMk id="5" creationId="{BB943C2E-A7C5-7847-AB31-46408827F137}"/>
          </ac:picMkLst>
        </pc:picChg>
        <pc:picChg chg="mod">
          <ac:chgData name="Willigen, R.F. van der (Rob)" userId="b43bdd62-7b82-48e9-86cd-c7c10e260c14" providerId="ADAL" clId="{98E2C9B7-18F0-4032-825B-B6571019634D}" dt="2022-06-01T13:02:23.431" v="310" actId="1076"/>
          <ac:picMkLst>
            <pc:docMk/>
            <pc:sldMk cId="539812803" sldId="1766"/>
            <ac:picMk id="6" creationId="{B7542CA2-F60F-3E4F-B1EF-50341AC95067}"/>
          </ac:picMkLst>
        </pc:picChg>
      </pc:sldChg>
      <pc:sldChg chg="add del">
        <pc:chgData name="Willigen, R.F. van der (Rob)" userId="b43bdd62-7b82-48e9-86cd-c7c10e260c14" providerId="ADAL" clId="{98E2C9B7-18F0-4032-825B-B6571019634D}" dt="2022-06-01T12:52:48.672" v="225" actId="47"/>
        <pc:sldMkLst>
          <pc:docMk/>
          <pc:sldMk cId="2101026063" sldId="1766"/>
        </pc:sldMkLst>
      </pc:sldChg>
      <pc:sldChg chg="add del">
        <pc:chgData name="Willigen, R.F. van der (Rob)" userId="b43bdd62-7b82-48e9-86cd-c7c10e260c14" providerId="ADAL" clId="{98E2C9B7-18F0-4032-825B-B6571019634D}" dt="2022-06-01T12:55:57.151" v="239"/>
        <pc:sldMkLst>
          <pc:docMk/>
          <pc:sldMk cId="3049628851" sldId="1766"/>
        </pc:sldMkLst>
      </pc:sldChg>
      <pc:sldChg chg="add del">
        <pc:chgData name="Willigen, R.F. van der (Rob)" userId="b43bdd62-7b82-48e9-86cd-c7c10e260c14" providerId="ADAL" clId="{98E2C9B7-18F0-4032-825B-B6571019634D}" dt="2022-06-01T13:01:11.628" v="268" actId="47"/>
        <pc:sldMkLst>
          <pc:docMk/>
          <pc:sldMk cId="3223214015" sldId="1766"/>
        </pc:sldMkLst>
      </pc:sldChg>
      <pc:sldChg chg="add del">
        <pc:chgData name="Willigen, R.F. van der (Rob)" userId="b43bdd62-7b82-48e9-86cd-c7c10e260c14" providerId="ADAL" clId="{98E2C9B7-18F0-4032-825B-B6571019634D}" dt="2022-06-01T14:31:31.115" v="499" actId="47"/>
        <pc:sldMkLst>
          <pc:docMk/>
          <pc:sldMk cId="645592426" sldId="1767"/>
        </pc:sldMkLst>
      </pc:sldChg>
      <pc:sldChg chg="add del">
        <pc:chgData name="Willigen, R.F. van der (Rob)" userId="b43bdd62-7b82-48e9-86cd-c7c10e260c14" providerId="ADAL" clId="{98E2C9B7-18F0-4032-825B-B6571019634D}" dt="2022-06-01T12:55:57.151" v="239"/>
        <pc:sldMkLst>
          <pc:docMk/>
          <pc:sldMk cId="2273726979" sldId="1767"/>
        </pc:sldMkLst>
      </pc:sldChg>
      <pc:sldChg chg="add del">
        <pc:chgData name="Willigen, R.F. van der (Rob)" userId="b43bdd62-7b82-48e9-86cd-c7c10e260c14" providerId="ADAL" clId="{98E2C9B7-18F0-4032-825B-B6571019634D}" dt="2022-06-01T12:52:48.672" v="225" actId="47"/>
        <pc:sldMkLst>
          <pc:docMk/>
          <pc:sldMk cId="2326452795" sldId="1767"/>
        </pc:sldMkLst>
      </pc:sldChg>
      <pc:sldChg chg="add del">
        <pc:chgData name="Willigen, R.F. van der (Rob)" userId="b43bdd62-7b82-48e9-86cd-c7c10e260c14" providerId="ADAL" clId="{98E2C9B7-18F0-4032-825B-B6571019634D}" dt="2022-06-01T12:52:48.672" v="225" actId="47"/>
        <pc:sldMkLst>
          <pc:docMk/>
          <pc:sldMk cId="50109604" sldId="1768"/>
        </pc:sldMkLst>
      </pc:sldChg>
      <pc:sldChg chg="add del">
        <pc:chgData name="Willigen, R.F. van der (Rob)" userId="b43bdd62-7b82-48e9-86cd-c7c10e260c14" providerId="ADAL" clId="{98E2C9B7-18F0-4032-825B-B6571019634D}" dt="2022-06-01T12:55:57.151" v="239"/>
        <pc:sldMkLst>
          <pc:docMk/>
          <pc:sldMk cId="2385392665" sldId="1768"/>
        </pc:sldMkLst>
      </pc:sldChg>
      <pc:sldChg chg="addSp delSp modSp add">
        <pc:chgData name="Willigen, R.F. van der (Rob)" userId="b43bdd62-7b82-48e9-86cd-c7c10e260c14" providerId="ADAL" clId="{98E2C9B7-18F0-4032-825B-B6571019634D}" dt="2022-06-01T14:28:17.473" v="465" actId="14100"/>
        <pc:sldMkLst>
          <pc:docMk/>
          <pc:sldMk cId="3895755449" sldId="1768"/>
        </pc:sldMkLst>
        <pc:picChg chg="del">
          <ac:chgData name="Willigen, R.F. van der (Rob)" userId="b43bdd62-7b82-48e9-86cd-c7c10e260c14" providerId="ADAL" clId="{98E2C9B7-18F0-4032-825B-B6571019634D}" dt="2022-06-01T13:12:14.345" v="329" actId="478"/>
          <ac:picMkLst>
            <pc:docMk/>
            <pc:sldMk cId="3895755449" sldId="1768"/>
            <ac:picMk id="1026" creationId="{8AED9F6E-7F4E-461D-9FFB-475A5BA60E58}"/>
          </ac:picMkLst>
        </pc:picChg>
        <pc:picChg chg="add mod">
          <ac:chgData name="Willigen, R.F. van der (Rob)" userId="b43bdd62-7b82-48e9-86cd-c7c10e260c14" providerId="ADAL" clId="{98E2C9B7-18F0-4032-825B-B6571019634D}" dt="2022-06-01T14:28:17.473" v="465" actId="14100"/>
          <ac:picMkLst>
            <pc:docMk/>
            <pc:sldMk cId="3895755449" sldId="1768"/>
            <ac:picMk id="2050" creationId="{508FC026-A146-4D90-A422-A8390DB675BC}"/>
          </ac:picMkLst>
        </pc:picChg>
      </pc:sldChg>
      <pc:sldChg chg="addSp delSp modSp add del mod ord">
        <pc:chgData name="Willigen, R.F. van der (Rob)" userId="b43bdd62-7b82-48e9-86cd-c7c10e260c14" providerId="ADAL" clId="{98E2C9B7-18F0-4032-825B-B6571019634D}" dt="2022-06-01T14:39:30.309" v="539" actId="47"/>
        <pc:sldMkLst>
          <pc:docMk/>
          <pc:sldMk cId="265758999" sldId="1769"/>
        </pc:sldMkLst>
        <pc:spChg chg="mod">
          <ac:chgData name="Willigen, R.F. van der (Rob)" userId="b43bdd62-7b82-48e9-86cd-c7c10e260c14" providerId="ADAL" clId="{98E2C9B7-18F0-4032-825B-B6571019634D}" dt="2022-06-01T14:26:51.473" v="446" actId="207"/>
          <ac:spMkLst>
            <pc:docMk/>
            <pc:sldMk cId="265758999" sldId="1769"/>
            <ac:spMk id="2" creationId="{98A4967C-EA05-7B4B-8D67-5060405E9AD6}"/>
          </ac:spMkLst>
        </pc:spChg>
        <pc:spChg chg="mod">
          <ac:chgData name="Willigen, R.F. van der (Rob)" userId="b43bdd62-7b82-48e9-86cd-c7c10e260c14" providerId="ADAL" clId="{98E2C9B7-18F0-4032-825B-B6571019634D}" dt="2022-06-01T14:27:36.458" v="460" actId="1076"/>
          <ac:spMkLst>
            <pc:docMk/>
            <pc:sldMk cId="265758999" sldId="1769"/>
            <ac:spMk id="4" creationId="{E91480DF-A5BB-41E4-BA28-6B0EBEA23E62}"/>
          </ac:spMkLst>
        </pc:spChg>
        <pc:spChg chg="del">
          <ac:chgData name="Willigen, R.F. van der (Rob)" userId="b43bdd62-7b82-48e9-86cd-c7c10e260c14" providerId="ADAL" clId="{98E2C9B7-18F0-4032-825B-B6571019634D}" dt="2022-06-01T14:26:55.185" v="447" actId="478"/>
          <ac:spMkLst>
            <pc:docMk/>
            <pc:sldMk cId="265758999" sldId="1769"/>
            <ac:spMk id="10" creationId="{98037D7B-9301-4A10-B6C9-7CE9C8ED9A85}"/>
          </ac:spMkLst>
        </pc:spChg>
        <pc:spChg chg="add del mod">
          <ac:chgData name="Willigen, R.F. van der (Rob)" userId="b43bdd62-7b82-48e9-86cd-c7c10e260c14" providerId="ADAL" clId="{98E2C9B7-18F0-4032-825B-B6571019634D}" dt="2022-06-01T14:30:17.662" v="474" actId="478"/>
          <ac:spMkLst>
            <pc:docMk/>
            <pc:sldMk cId="265758999" sldId="1769"/>
            <ac:spMk id="11" creationId="{A6A4636D-4A3B-47E9-90B2-99F4E1CB859F}"/>
          </ac:spMkLst>
        </pc:spChg>
        <pc:picChg chg="del">
          <ac:chgData name="Willigen, R.F. van der (Rob)" userId="b43bdd62-7b82-48e9-86cd-c7c10e260c14" providerId="ADAL" clId="{98E2C9B7-18F0-4032-825B-B6571019634D}" dt="2022-06-01T14:26:57.458" v="448" actId="478"/>
          <ac:picMkLst>
            <pc:docMk/>
            <pc:sldMk cId="265758999" sldId="1769"/>
            <ac:picMk id="8" creationId="{D241B01F-1814-4FDC-A11C-BFE7F3705AC0}"/>
          </ac:picMkLst>
        </pc:picChg>
        <pc:picChg chg="mod">
          <ac:chgData name="Willigen, R.F. van der (Rob)" userId="b43bdd62-7b82-48e9-86cd-c7c10e260c14" providerId="ADAL" clId="{98E2C9B7-18F0-4032-825B-B6571019634D}" dt="2022-06-01T14:27:08.737" v="452" actId="14100"/>
          <ac:picMkLst>
            <pc:docMk/>
            <pc:sldMk cId="265758999" sldId="1769"/>
            <ac:picMk id="9" creationId="{97CAE720-101A-42F1-BE54-155D75214698}"/>
          </ac:picMkLst>
        </pc:picChg>
      </pc:sldChg>
      <pc:sldChg chg="add">
        <pc:chgData name="Willigen, R.F. van der (Rob)" userId="b43bdd62-7b82-48e9-86cd-c7c10e260c14" providerId="ADAL" clId="{98E2C9B7-18F0-4032-825B-B6571019634D}" dt="2022-06-01T14:50:11.999" v="578"/>
        <pc:sldMkLst>
          <pc:docMk/>
          <pc:sldMk cId="1217237543" sldId="1769"/>
        </pc:sldMkLst>
      </pc:sldChg>
      <pc:sldChg chg="add del">
        <pc:chgData name="Willigen, R.F. van der (Rob)" userId="b43bdd62-7b82-48e9-86cd-c7c10e260c14" providerId="ADAL" clId="{98E2C9B7-18F0-4032-825B-B6571019634D}" dt="2022-06-01T12:52:48.672" v="225" actId="47"/>
        <pc:sldMkLst>
          <pc:docMk/>
          <pc:sldMk cId="2903160155" sldId="1769"/>
        </pc:sldMkLst>
      </pc:sldChg>
      <pc:sldChg chg="add del">
        <pc:chgData name="Willigen, R.F. van der (Rob)" userId="b43bdd62-7b82-48e9-86cd-c7c10e260c14" providerId="ADAL" clId="{98E2C9B7-18F0-4032-825B-B6571019634D}" dt="2022-06-01T12:55:57.151" v="239"/>
        <pc:sldMkLst>
          <pc:docMk/>
          <pc:sldMk cId="3673673706" sldId="1769"/>
        </pc:sldMkLst>
      </pc:sldChg>
      <pc:sldChg chg="add del">
        <pc:chgData name="Willigen, R.F. van der (Rob)" userId="b43bdd62-7b82-48e9-86cd-c7c10e260c14" providerId="ADAL" clId="{98E2C9B7-18F0-4032-825B-B6571019634D}" dt="2022-06-01T12:52:48.672" v="225" actId="47"/>
        <pc:sldMkLst>
          <pc:docMk/>
          <pc:sldMk cId="250196883" sldId="1770"/>
        </pc:sldMkLst>
      </pc:sldChg>
      <pc:sldChg chg="add">
        <pc:chgData name="Willigen, R.F. van der (Rob)" userId="b43bdd62-7b82-48e9-86cd-c7c10e260c14" providerId="ADAL" clId="{98E2C9B7-18F0-4032-825B-B6571019634D}" dt="2022-06-01T14:50:11.999" v="578"/>
        <pc:sldMkLst>
          <pc:docMk/>
          <pc:sldMk cId="1214025164" sldId="1770"/>
        </pc:sldMkLst>
      </pc:sldChg>
      <pc:sldChg chg="add del">
        <pc:chgData name="Willigen, R.F. van der (Rob)" userId="b43bdd62-7b82-48e9-86cd-c7c10e260c14" providerId="ADAL" clId="{98E2C9B7-18F0-4032-825B-B6571019634D}" dt="2022-06-01T12:55:57.151" v="239"/>
        <pc:sldMkLst>
          <pc:docMk/>
          <pc:sldMk cId="2259762941" sldId="1770"/>
        </pc:sldMkLst>
      </pc:sldChg>
      <pc:sldChg chg="add del">
        <pc:chgData name="Willigen, R.F. van der (Rob)" userId="b43bdd62-7b82-48e9-86cd-c7c10e260c14" providerId="ADAL" clId="{98E2C9B7-18F0-4032-825B-B6571019634D}" dt="2022-06-01T12:55:57.151" v="239"/>
        <pc:sldMkLst>
          <pc:docMk/>
          <pc:sldMk cId="1183315453" sldId="1771"/>
        </pc:sldMkLst>
      </pc:sldChg>
      <pc:sldChg chg="add del">
        <pc:chgData name="Willigen, R.F. van der (Rob)" userId="b43bdd62-7b82-48e9-86cd-c7c10e260c14" providerId="ADAL" clId="{98E2C9B7-18F0-4032-825B-B6571019634D}" dt="2022-06-01T12:52:48.672" v="225" actId="47"/>
        <pc:sldMkLst>
          <pc:docMk/>
          <pc:sldMk cId="3357941712" sldId="1771"/>
        </pc:sldMkLst>
      </pc:sldChg>
      <pc:sldChg chg="add">
        <pc:chgData name="Willigen, R.F. van der (Rob)" userId="b43bdd62-7b82-48e9-86cd-c7c10e260c14" providerId="ADAL" clId="{98E2C9B7-18F0-4032-825B-B6571019634D}" dt="2022-06-01T14:58:54.737" v="606"/>
        <pc:sldMkLst>
          <pc:docMk/>
          <pc:sldMk cId="3419346893" sldId="1771"/>
        </pc:sldMkLst>
      </pc:sldChg>
      <pc:sldChg chg="add del">
        <pc:chgData name="Willigen, R.F. van der (Rob)" userId="b43bdd62-7b82-48e9-86cd-c7c10e260c14" providerId="ADAL" clId="{98E2C9B7-18F0-4032-825B-B6571019634D}" dt="2022-06-01T12:52:48.672" v="225" actId="47"/>
        <pc:sldMkLst>
          <pc:docMk/>
          <pc:sldMk cId="1605369809" sldId="1772"/>
        </pc:sldMkLst>
      </pc:sldChg>
      <pc:sldChg chg="addSp delSp modSp add mod">
        <pc:chgData name="Willigen, R.F. van der (Rob)" userId="b43bdd62-7b82-48e9-86cd-c7c10e260c14" providerId="ADAL" clId="{98E2C9B7-18F0-4032-825B-B6571019634D}" dt="2022-06-01T15:56:49.868" v="691" actId="1076"/>
        <pc:sldMkLst>
          <pc:docMk/>
          <pc:sldMk cId="3452608920" sldId="1772"/>
        </pc:sldMkLst>
        <pc:spChg chg="del">
          <ac:chgData name="Willigen, R.F. van der (Rob)" userId="b43bdd62-7b82-48e9-86cd-c7c10e260c14" providerId="ADAL" clId="{98E2C9B7-18F0-4032-825B-B6571019634D}" dt="2022-06-01T15:02:35.594" v="623" actId="478"/>
          <ac:spMkLst>
            <pc:docMk/>
            <pc:sldMk cId="3452608920" sldId="1772"/>
            <ac:spMk id="14" creationId="{0C0B83E4-BD82-4D04-AB9C-A96A6A167E8E}"/>
          </ac:spMkLst>
        </pc:spChg>
        <pc:picChg chg="add del mod">
          <ac:chgData name="Willigen, R.F. van der (Rob)" userId="b43bdd62-7b82-48e9-86cd-c7c10e260c14" providerId="ADAL" clId="{98E2C9B7-18F0-4032-825B-B6571019634D}" dt="2022-06-01T15:50:39.276" v="654" actId="478"/>
          <ac:picMkLst>
            <pc:docMk/>
            <pc:sldMk cId="3452608920" sldId="1772"/>
            <ac:picMk id="4" creationId="{1DF611EC-1DBD-4798-BBD5-2B8F0E25B449}"/>
          </ac:picMkLst>
        </pc:picChg>
        <pc:picChg chg="add mod">
          <ac:chgData name="Willigen, R.F. van der (Rob)" userId="b43bdd62-7b82-48e9-86cd-c7c10e260c14" providerId="ADAL" clId="{98E2C9B7-18F0-4032-825B-B6571019634D}" dt="2022-06-01T15:56:49.868" v="691" actId="1076"/>
          <ac:picMkLst>
            <pc:docMk/>
            <pc:sldMk cId="3452608920" sldId="1772"/>
            <ac:picMk id="6" creationId="{F3AC342A-CFF9-4879-9B59-1912CDE5C900}"/>
          </ac:picMkLst>
        </pc:picChg>
        <pc:picChg chg="add del mod">
          <ac:chgData name="Willigen, R.F. van der (Rob)" userId="b43bdd62-7b82-48e9-86cd-c7c10e260c14" providerId="ADAL" clId="{98E2C9B7-18F0-4032-825B-B6571019634D}" dt="2022-06-01T15:51:25.558" v="669" actId="478"/>
          <ac:picMkLst>
            <pc:docMk/>
            <pc:sldMk cId="3452608920" sldId="1772"/>
            <ac:picMk id="8" creationId="{3C4D2876-3951-4F61-9958-3545CEDF3D55}"/>
          </ac:picMkLst>
        </pc:picChg>
        <pc:picChg chg="del">
          <ac:chgData name="Willigen, R.F. van der (Rob)" userId="b43bdd62-7b82-48e9-86cd-c7c10e260c14" providerId="ADAL" clId="{98E2C9B7-18F0-4032-825B-B6571019634D}" dt="2022-06-01T15:02:32.890" v="622" actId="478"/>
          <ac:picMkLst>
            <pc:docMk/>
            <pc:sldMk cId="3452608920" sldId="1772"/>
            <ac:picMk id="12" creationId="{FD74FD58-5A12-4BA2-B6F7-2203DE2039F1}"/>
          </ac:picMkLst>
        </pc:picChg>
        <pc:picChg chg="add mod">
          <ac:chgData name="Willigen, R.F. van der (Rob)" userId="b43bdd62-7b82-48e9-86cd-c7c10e260c14" providerId="ADAL" clId="{98E2C9B7-18F0-4032-825B-B6571019634D}" dt="2022-06-01T15:51:23.235" v="668"/>
          <ac:picMkLst>
            <pc:docMk/>
            <pc:sldMk cId="3452608920" sldId="1772"/>
            <ac:picMk id="13" creationId="{7200B082-8CB4-4918-988A-B99123E8A803}"/>
          </ac:picMkLst>
        </pc:picChg>
        <pc:picChg chg="del">
          <ac:chgData name="Willigen, R.F. van der (Rob)" userId="b43bdd62-7b82-48e9-86cd-c7c10e260c14" providerId="ADAL" clId="{98E2C9B7-18F0-4032-825B-B6571019634D}" dt="2022-06-01T15:02:36.824" v="624" actId="478"/>
          <ac:picMkLst>
            <pc:docMk/>
            <pc:sldMk cId="3452608920" sldId="1772"/>
            <ac:picMk id="16" creationId="{90588BEF-C324-4431-92BC-4358F558E343}"/>
          </ac:picMkLst>
        </pc:picChg>
      </pc:sldChg>
      <pc:sldChg chg="add del">
        <pc:chgData name="Willigen, R.F. van der (Rob)" userId="b43bdd62-7b82-48e9-86cd-c7c10e260c14" providerId="ADAL" clId="{98E2C9B7-18F0-4032-825B-B6571019634D}" dt="2022-06-01T15:02:29.772" v="621" actId="47"/>
        <pc:sldMkLst>
          <pc:docMk/>
          <pc:sldMk cId="2265768700" sldId="1773"/>
        </pc:sldMkLst>
      </pc:sldChg>
      <pc:sldChg chg="addSp add ord">
        <pc:chgData name="Willigen, R.F. van der (Rob)" userId="b43bdd62-7b82-48e9-86cd-c7c10e260c14" providerId="ADAL" clId="{98E2C9B7-18F0-4032-825B-B6571019634D}" dt="2022-06-01T16:09:22.773" v="767"/>
        <pc:sldMkLst>
          <pc:docMk/>
          <pc:sldMk cId="2644869963" sldId="1773"/>
        </pc:sldMkLst>
        <pc:picChg chg="add">
          <ac:chgData name="Willigen, R.F. van der (Rob)" userId="b43bdd62-7b82-48e9-86cd-c7c10e260c14" providerId="ADAL" clId="{98E2C9B7-18F0-4032-825B-B6571019634D}" dt="2022-06-01T16:09:22.773" v="767"/>
          <ac:picMkLst>
            <pc:docMk/>
            <pc:sldMk cId="2644869963" sldId="1773"/>
            <ac:picMk id="2050" creationId="{539C0237-51EA-4524-A269-2F1D2D8384AF}"/>
          </ac:picMkLst>
        </pc:picChg>
      </pc:sldChg>
      <pc:sldChg chg="addSp delSp modSp add mod">
        <pc:chgData name="Willigen, R.F. van der (Rob)" userId="b43bdd62-7b82-48e9-86cd-c7c10e260c14" providerId="ADAL" clId="{98E2C9B7-18F0-4032-825B-B6571019634D}" dt="2022-06-01T16:16:56.854" v="786" actId="14100"/>
        <pc:sldMkLst>
          <pc:docMk/>
          <pc:sldMk cId="2696831" sldId="1774"/>
        </pc:sldMkLst>
        <pc:spChg chg="add mod">
          <ac:chgData name="Willigen, R.F. van der (Rob)" userId="b43bdd62-7b82-48e9-86cd-c7c10e260c14" providerId="ADAL" clId="{98E2C9B7-18F0-4032-825B-B6571019634D}" dt="2022-06-01T16:16:56.854" v="786" actId="14100"/>
          <ac:spMkLst>
            <pc:docMk/>
            <pc:sldMk cId="2696831" sldId="1774"/>
            <ac:spMk id="10" creationId="{F8BA93A4-61B5-47B4-863B-FA4EEB8ED79B}"/>
          </ac:spMkLst>
        </pc:spChg>
        <pc:picChg chg="add mod">
          <ac:chgData name="Willigen, R.F. van der (Rob)" userId="b43bdd62-7b82-48e9-86cd-c7c10e260c14" providerId="ADAL" clId="{98E2C9B7-18F0-4032-825B-B6571019634D}" dt="2022-06-01T16:16:26.253" v="779" actId="1076"/>
          <ac:picMkLst>
            <pc:docMk/>
            <pc:sldMk cId="2696831" sldId="1774"/>
            <ac:picMk id="4" creationId="{BC446898-5E0D-414D-8E1D-4606098ED508}"/>
          </ac:picMkLst>
        </pc:picChg>
        <pc:picChg chg="add mod">
          <ac:chgData name="Willigen, R.F. van der (Rob)" userId="b43bdd62-7b82-48e9-86cd-c7c10e260c14" providerId="ADAL" clId="{98E2C9B7-18F0-4032-825B-B6571019634D}" dt="2022-06-01T16:16:29.229" v="780" actId="1076"/>
          <ac:picMkLst>
            <pc:docMk/>
            <pc:sldMk cId="2696831" sldId="1774"/>
            <ac:picMk id="6" creationId="{BF0B94F6-CF48-4B01-B652-0B1CB57AF05D}"/>
          </ac:picMkLst>
        </pc:picChg>
        <pc:picChg chg="add del mod">
          <ac:chgData name="Willigen, R.F. van der (Rob)" userId="b43bdd62-7b82-48e9-86cd-c7c10e260c14" providerId="ADAL" clId="{98E2C9B7-18F0-4032-825B-B6571019634D}" dt="2022-06-01T16:10:37.111" v="770" actId="478"/>
          <ac:picMkLst>
            <pc:docMk/>
            <pc:sldMk cId="2696831" sldId="1774"/>
            <ac:picMk id="4098" creationId="{6C531551-D819-4010-B3AE-B64D1EA40401}"/>
          </ac:picMkLst>
        </pc:picChg>
      </pc:sldChg>
      <pc:sldChg chg="addSp delSp modSp add mod">
        <pc:chgData name="Willigen, R.F. van der (Rob)" userId="b43bdd62-7b82-48e9-86cd-c7c10e260c14" providerId="ADAL" clId="{98E2C9B7-18F0-4032-825B-B6571019634D}" dt="2022-06-01T15:56:38.308" v="689" actId="1076"/>
        <pc:sldMkLst>
          <pc:docMk/>
          <pc:sldMk cId="771333618" sldId="1775"/>
        </pc:sldMkLst>
        <pc:picChg chg="del">
          <ac:chgData name="Willigen, R.F. van der (Rob)" userId="b43bdd62-7b82-48e9-86cd-c7c10e260c14" providerId="ADAL" clId="{98E2C9B7-18F0-4032-825B-B6571019634D}" dt="2022-06-01T15:46:36.252" v="650" actId="478"/>
          <ac:picMkLst>
            <pc:docMk/>
            <pc:sldMk cId="771333618" sldId="1775"/>
            <ac:picMk id="4" creationId="{1DF611EC-1DBD-4798-BBD5-2B8F0E25B449}"/>
          </ac:picMkLst>
        </pc:picChg>
        <pc:picChg chg="add del mod">
          <ac:chgData name="Willigen, R.F. van der (Rob)" userId="b43bdd62-7b82-48e9-86cd-c7c10e260c14" providerId="ADAL" clId="{98E2C9B7-18F0-4032-825B-B6571019634D}" dt="2022-06-01T15:51:17.049" v="667" actId="21"/>
          <ac:picMkLst>
            <pc:docMk/>
            <pc:sldMk cId="771333618" sldId="1775"/>
            <ac:picMk id="5" creationId="{B5F6D25C-40FE-44BE-9042-4F4364046656}"/>
          </ac:picMkLst>
        </pc:picChg>
        <pc:picChg chg="del">
          <ac:chgData name="Willigen, R.F. van der (Rob)" userId="b43bdd62-7b82-48e9-86cd-c7c10e260c14" providerId="ADAL" clId="{98E2C9B7-18F0-4032-825B-B6571019634D}" dt="2022-06-01T15:46:13.312" v="649" actId="478"/>
          <ac:picMkLst>
            <pc:docMk/>
            <pc:sldMk cId="771333618" sldId="1775"/>
            <ac:picMk id="6" creationId="{F3AC342A-CFF9-4879-9B59-1912CDE5C900}"/>
          </ac:picMkLst>
        </pc:picChg>
        <pc:picChg chg="mod">
          <ac:chgData name="Willigen, R.F. van der (Rob)" userId="b43bdd62-7b82-48e9-86cd-c7c10e260c14" providerId="ADAL" clId="{98E2C9B7-18F0-4032-825B-B6571019634D}" dt="2022-06-01T15:56:38.308" v="689" actId="1076"/>
          <ac:picMkLst>
            <pc:docMk/>
            <pc:sldMk cId="771333618" sldId="1775"/>
            <ac:picMk id="8" creationId="{3C4D2876-3951-4F61-9958-3545CEDF3D55}"/>
          </ac:picMkLst>
        </pc:picChg>
        <pc:picChg chg="add mod">
          <ac:chgData name="Willigen, R.F. van der (Rob)" userId="b43bdd62-7b82-48e9-86cd-c7c10e260c14" providerId="ADAL" clId="{98E2C9B7-18F0-4032-825B-B6571019634D}" dt="2022-06-01T15:51:38.988" v="673" actId="1076"/>
          <ac:picMkLst>
            <pc:docMk/>
            <pc:sldMk cId="771333618" sldId="1775"/>
            <ac:picMk id="9" creationId="{E8F4A90A-2289-4463-B7CB-1F0C62476BBE}"/>
          </ac:picMkLst>
        </pc:picChg>
      </pc:sldChg>
      <pc:sldChg chg="addSp delSp modSp add mod">
        <pc:chgData name="Willigen, R.F. van der (Rob)" userId="b43bdd62-7b82-48e9-86cd-c7c10e260c14" providerId="ADAL" clId="{98E2C9B7-18F0-4032-825B-B6571019634D}" dt="2022-06-01T15:56:25.148" v="687" actId="1076"/>
        <pc:sldMkLst>
          <pc:docMk/>
          <pc:sldMk cId="1003486936" sldId="1776"/>
        </pc:sldMkLst>
        <pc:picChg chg="add mod">
          <ac:chgData name="Willigen, R.F. van der (Rob)" userId="b43bdd62-7b82-48e9-86cd-c7c10e260c14" providerId="ADAL" clId="{98E2C9B7-18F0-4032-825B-B6571019634D}" dt="2022-06-01T15:56:25.148" v="687" actId="1076"/>
          <ac:picMkLst>
            <pc:docMk/>
            <pc:sldMk cId="1003486936" sldId="1776"/>
            <ac:picMk id="4" creationId="{D4FAE622-CB9D-4976-AEBF-F4BE7A941182}"/>
          </ac:picMkLst>
        </pc:picChg>
        <pc:picChg chg="add mod">
          <ac:chgData name="Willigen, R.F. van der (Rob)" userId="b43bdd62-7b82-48e9-86cd-c7c10e260c14" providerId="ADAL" clId="{98E2C9B7-18F0-4032-825B-B6571019634D}" dt="2022-06-01T15:56:17.565" v="685" actId="1076"/>
          <ac:picMkLst>
            <pc:docMk/>
            <pc:sldMk cId="1003486936" sldId="1776"/>
            <ac:picMk id="6" creationId="{BF2B6240-2A6A-4DCE-A1D8-0ACE31F1B03E}"/>
          </ac:picMkLst>
        </pc:picChg>
        <pc:picChg chg="del">
          <ac:chgData name="Willigen, R.F. van der (Rob)" userId="b43bdd62-7b82-48e9-86cd-c7c10e260c14" providerId="ADAL" clId="{98E2C9B7-18F0-4032-825B-B6571019634D}" dt="2022-06-01T15:51:57.053" v="675" actId="478"/>
          <ac:picMkLst>
            <pc:docMk/>
            <pc:sldMk cId="1003486936" sldId="1776"/>
            <ac:picMk id="8" creationId="{3C4D2876-3951-4F61-9958-3545CEDF3D55}"/>
          </ac:picMkLst>
        </pc:picChg>
        <pc:picChg chg="del">
          <ac:chgData name="Willigen, R.F. van der (Rob)" userId="b43bdd62-7b82-48e9-86cd-c7c10e260c14" providerId="ADAL" clId="{98E2C9B7-18F0-4032-825B-B6571019634D}" dt="2022-06-01T15:54:44.821" v="676" actId="478"/>
          <ac:picMkLst>
            <pc:docMk/>
            <pc:sldMk cId="1003486936" sldId="1776"/>
            <ac:picMk id="9" creationId="{E8F4A90A-2289-4463-B7CB-1F0C62476BBE}"/>
          </ac:picMkLst>
        </pc:picChg>
      </pc:sldChg>
      <pc:sldChg chg="delSp modSp add mod ord">
        <pc:chgData name="Willigen, R.F. van der (Rob)" userId="b43bdd62-7b82-48e9-86cd-c7c10e260c14" providerId="ADAL" clId="{98E2C9B7-18F0-4032-825B-B6571019634D}" dt="2022-06-01T16:00:53.878" v="736" actId="20577"/>
        <pc:sldMkLst>
          <pc:docMk/>
          <pc:sldMk cId="2614737652" sldId="1777"/>
        </pc:sldMkLst>
        <pc:spChg chg="mod">
          <ac:chgData name="Willigen, R.F. van der (Rob)" userId="b43bdd62-7b82-48e9-86cd-c7c10e260c14" providerId="ADAL" clId="{98E2C9B7-18F0-4032-825B-B6571019634D}" dt="2022-06-01T16:00:53.878" v="736" actId="20577"/>
          <ac:spMkLst>
            <pc:docMk/>
            <pc:sldMk cId="2614737652" sldId="1777"/>
            <ac:spMk id="9" creationId="{DCF75DED-01AD-4C8C-B935-5C20165011A7}"/>
          </ac:spMkLst>
        </pc:spChg>
        <pc:picChg chg="del">
          <ac:chgData name="Willigen, R.F. van der (Rob)" userId="b43bdd62-7b82-48e9-86cd-c7c10e260c14" providerId="ADAL" clId="{98E2C9B7-18F0-4032-825B-B6571019634D}" dt="2022-06-01T15:59:25.737" v="701" actId="478"/>
          <ac:picMkLst>
            <pc:docMk/>
            <pc:sldMk cId="2614737652" sldId="1777"/>
            <ac:picMk id="3" creationId="{C49E3F10-63F5-E04B-B7BC-59950FB1EF13}"/>
          </ac:picMkLst>
        </pc:picChg>
        <pc:picChg chg="del">
          <ac:chgData name="Willigen, R.F. van der (Rob)" userId="b43bdd62-7b82-48e9-86cd-c7c10e260c14" providerId="ADAL" clId="{98E2C9B7-18F0-4032-825B-B6571019634D}" dt="2022-06-01T15:59:29.645" v="704" actId="478"/>
          <ac:picMkLst>
            <pc:docMk/>
            <pc:sldMk cId="2614737652" sldId="1777"/>
            <ac:picMk id="5" creationId="{BB943C2E-A7C5-7847-AB31-46408827F137}"/>
          </ac:picMkLst>
        </pc:picChg>
        <pc:picChg chg="del">
          <ac:chgData name="Willigen, R.F. van der (Rob)" userId="b43bdd62-7b82-48e9-86cd-c7c10e260c14" providerId="ADAL" clId="{98E2C9B7-18F0-4032-825B-B6571019634D}" dt="2022-06-01T15:59:28.053" v="703" actId="478"/>
          <ac:picMkLst>
            <pc:docMk/>
            <pc:sldMk cId="2614737652" sldId="1777"/>
            <ac:picMk id="6" creationId="{B7542CA2-F60F-3E4F-B1EF-50341AC95067}"/>
          </ac:picMkLst>
        </pc:picChg>
        <pc:picChg chg="mod">
          <ac:chgData name="Willigen, R.F. van der (Rob)" userId="b43bdd62-7b82-48e9-86cd-c7c10e260c14" providerId="ADAL" clId="{98E2C9B7-18F0-4032-825B-B6571019634D}" dt="2022-06-01T15:59:37.909" v="707" actId="1076"/>
          <ac:picMkLst>
            <pc:docMk/>
            <pc:sldMk cId="2614737652" sldId="1777"/>
            <ac:picMk id="1026" creationId="{9DC1B6E9-75DA-4432-8092-52F8F4E0B794}"/>
          </ac:picMkLst>
        </pc:picChg>
      </pc:sldChg>
      <pc:sldChg chg="addSp modSp add del">
        <pc:chgData name="Willigen, R.F. van der (Rob)" userId="b43bdd62-7b82-48e9-86cd-c7c10e260c14" providerId="ADAL" clId="{98E2C9B7-18F0-4032-825B-B6571019634D}" dt="2022-06-01T16:25:05.594" v="791" actId="47"/>
        <pc:sldMkLst>
          <pc:docMk/>
          <pc:sldMk cId="2773194588" sldId="1778"/>
        </pc:sldMkLst>
        <pc:picChg chg="add mod">
          <ac:chgData name="Willigen, R.F. van der (Rob)" userId="b43bdd62-7b82-48e9-86cd-c7c10e260c14" providerId="ADAL" clId="{98E2C9B7-18F0-4032-825B-B6571019634D}" dt="2022-06-01T16:20:58.110" v="790" actId="1076"/>
          <ac:picMkLst>
            <pc:docMk/>
            <pc:sldMk cId="2773194588" sldId="1778"/>
            <ac:picMk id="7170" creationId="{748AE541-C8F3-466E-B605-03AA7AF43BD0}"/>
          </ac:picMkLst>
        </pc:picChg>
      </pc:sldChg>
      <pc:sldChg chg="add del">
        <pc:chgData name="Willigen, R.F. van der (Rob)" userId="b43bdd62-7b82-48e9-86cd-c7c10e260c14" providerId="ADAL" clId="{98E2C9B7-18F0-4032-825B-B6571019634D}" dt="2022-06-01T16:28:41.876" v="796" actId="47"/>
        <pc:sldMkLst>
          <pc:docMk/>
          <pc:sldMk cId="3277894499" sldId="1779"/>
        </pc:sldMkLst>
      </pc:sldChg>
      <pc:sldChg chg="add ord">
        <pc:chgData name="Willigen, R.F. van der (Rob)" userId="b43bdd62-7b82-48e9-86cd-c7c10e260c14" providerId="ADAL" clId="{98E2C9B7-18F0-4032-825B-B6571019634D}" dt="2022-06-01T16:28:47.090" v="801"/>
        <pc:sldMkLst>
          <pc:docMk/>
          <pc:sldMk cId="1075915074" sldId="1780"/>
        </pc:sldMkLst>
      </pc:sldChg>
      <pc:sldChg chg="add del">
        <pc:chgData name="Willigen, R.F. van der (Rob)" userId="b43bdd62-7b82-48e9-86cd-c7c10e260c14" providerId="ADAL" clId="{98E2C9B7-18F0-4032-825B-B6571019634D}" dt="2022-06-01T16:28:42.529" v="797" actId="47"/>
        <pc:sldMkLst>
          <pc:docMk/>
          <pc:sldMk cId="3387876702" sldId="1781"/>
        </pc:sldMkLst>
      </pc:sldChg>
      <pc:sldChg chg="add del">
        <pc:chgData name="Willigen, R.F. van der (Rob)" userId="b43bdd62-7b82-48e9-86cd-c7c10e260c14" providerId="ADAL" clId="{98E2C9B7-18F0-4032-825B-B6571019634D}" dt="2022-06-01T16:28:43.369" v="798" actId="47"/>
        <pc:sldMkLst>
          <pc:docMk/>
          <pc:sldMk cId="3853065657" sldId="1782"/>
        </pc:sldMkLst>
      </pc:sldChg>
      <pc:sldChg chg="add del">
        <pc:chgData name="Willigen, R.F. van der (Rob)" userId="b43bdd62-7b82-48e9-86cd-c7c10e260c14" providerId="ADAL" clId="{98E2C9B7-18F0-4032-825B-B6571019634D}" dt="2022-06-01T16:28:44.441" v="799" actId="47"/>
        <pc:sldMkLst>
          <pc:docMk/>
          <pc:sldMk cId="3459247877" sldId="1783"/>
        </pc:sldMkLst>
      </pc:sldChg>
      <pc:sldChg chg="add">
        <pc:chgData name="Willigen, R.F. van der (Rob)" userId="b43bdd62-7b82-48e9-86cd-c7c10e260c14" providerId="ADAL" clId="{98E2C9B7-18F0-4032-825B-B6571019634D}" dt="2022-06-01T16:27:46.459" v="795"/>
        <pc:sldMkLst>
          <pc:docMk/>
          <pc:sldMk cId="0" sldId="1784"/>
        </pc:sldMkLst>
      </pc:sldChg>
      <pc:sldMasterChg chg="addSldLayout delSldLayout">
        <pc:chgData name="Willigen, R.F. van der (Rob)" userId="b43bdd62-7b82-48e9-86cd-c7c10e260c14" providerId="ADAL" clId="{98E2C9B7-18F0-4032-825B-B6571019634D}" dt="2022-06-01T12:58:19.796" v="248" actId="47"/>
        <pc:sldMasterMkLst>
          <pc:docMk/>
          <pc:sldMasterMk cId="2600388679" sldId="2147483667"/>
        </pc:sldMasterMkLst>
        <pc:sldLayoutChg chg="add del">
          <pc:chgData name="Willigen, R.F. van der (Rob)" userId="b43bdd62-7b82-48e9-86cd-c7c10e260c14" providerId="ADAL" clId="{98E2C9B7-18F0-4032-825B-B6571019634D}" dt="2022-06-01T12:58:19.796" v="248" actId="47"/>
          <pc:sldLayoutMkLst>
            <pc:docMk/>
            <pc:sldMasterMk cId="2600388679" sldId="2147483667"/>
            <pc:sldLayoutMk cId="1948516552" sldId="2147483695"/>
          </pc:sldLayoutMkLst>
        </pc:sldLayoutChg>
      </pc:sldMasterChg>
      <pc:sldMasterChg chg="add del addSldLayout delSldLayout">
        <pc:chgData name="Willigen, R.F. van der (Rob)" userId="b43bdd62-7b82-48e9-86cd-c7c10e260c14" providerId="ADAL" clId="{98E2C9B7-18F0-4032-825B-B6571019634D}" dt="2022-06-01T14:31:31.115" v="499" actId="47"/>
        <pc:sldMasterMkLst>
          <pc:docMk/>
          <pc:sldMasterMk cId="4207454226" sldId="2147483673"/>
        </pc:sldMasterMkLst>
        <pc:sldLayoutChg chg="add del">
          <pc:chgData name="Willigen, R.F. van der (Rob)" userId="b43bdd62-7b82-48e9-86cd-c7c10e260c14" providerId="ADAL" clId="{98E2C9B7-18F0-4032-825B-B6571019634D}" dt="2022-06-01T14:31:31.115" v="499" actId="47"/>
          <pc:sldLayoutMkLst>
            <pc:docMk/>
            <pc:sldMasterMk cId="4207454226" sldId="2147483673"/>
            <pc:sldLayoutMk cId="1141205846" sldId="2147483675"/>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2826315195" sldId="2147483676"/>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4148432947" sldId="2147483677"/>
          </pc:sldLayoutMkLst>
        </pc:sldLayoutChg>
        <pc:sldLayoutChg chg="add del">
          <pc:chgData name="Willigen, R.F. van der (Rob)" userId="b43bdd62-7b82-48e9-86cd-c7c10e260c14" providerId="ADAL" clId="{98E2C9B7-18F0-4032-825B-B6571019634D}" dt="2022-06-01T14:31:31.115" v="499" actId="47"/>
          <pc:sldLayoutMkLst>
            <pc:docMk/>
            <pc:sldMasterMk cId="4207454226" sldId="2147483673"/>
            <pc:sldLayoutMk cId="566625939" sldId="2147483679"/>
          </pc:sldLayoutMkLst>
        </pc:sldLayoutChg>
      </pc:sldMasterChg>
    </pc:docChg>
  </pc:docChgLst>
  <pc:docChgLst>
    <pc:chgData name="Willigen, R.F. van der (Rob)" userId="b43bdd62-7b82-48e9-86cd-c7c10e260c14" providerId="ADAL" clId="{0B11E579-70FF-4B8E-944F-53419B9B8339}"/>
    <pc:docChg chg="undo custSel addSld delSld modSld sldOrd">
      <pc:chgData name="Willigen, R.F. van der (Rob)" userId="b43bdd62-7b82-48e9-86cd-c7c10e260c14" providerId="ADAL" clId="{0B11E579-70FF-4B8E-944F-53419B9B8339}" dt="2023-05-10T11:19:30.675" v="513"/>
      <pc:docMkLst>
        <pc:docMk/>
      </pc:docMkLst>
      <pc:sldChg chg="add ord">
        <pc:chgData name="Willigen, R.F. van der (Rob)" userId="b43bdd62-7b82-48e9-86cd-c7c10e260c14" providerId="ADAL" clId="{0B11E579-70FF-4B8E-944F-53419B9B8339}" dt="2023-05-10T11:19:30.675" v="513"/>
        <pc:sldMkLst>
          <pc:docMk/>
          <pc:sldMk cId="3896798900" sldId="332"/>
        </pc:sldMkLst>
      </pc:sldChg>
      <pc:sldChg chg="del">
        <pc:chgData name="Willigen, R.F. van der (Rob)" userId="b43bdd62-7b82-48e9-86cd-c7c10e260c14" providerId="ADAL" clId="{0B11E579-70FF-4B8E-944F-53419B9B8339}" dt="2023-05-10T11:12:13.729" v="486" actId="47"/>
        <pc:sldMkLst>
          <pc:docMk/>
          <pc:sldMk cId="1043646486" sldId="712"/>
        </pc:sldMkLst>
      </pc:sldChg>
      <pc:sldChg chg="del">
        <pc:chgData name="Willigen, R.F. van der (Rob)" userId="b43bdd62-7b82-48e9-86cd-c7c10e260c14" providerId="ADAL" clId="{0B11E579-70FF-4B8E-944F-53419B9B8339}" dt="2023-05-10T10:25:10.106" v="102" actId="47"/>
        <pc:sldMkLst>
          <pc:docMk/>
          <pc:sldMk cId="2865494874" sldId="1178"/>
        </pc:sldMkLst>
      </pc:sldChg>
      <pc:sldChg chg="delSp modSp add mod ord">
        <pc:chgData name="Willigen, R.F. van der (Rob)" userId="b43bdd62-7b82-48e9-86cd-c7c10e260c14" providerId="ADAL" clId="{0B11E579-70FF-4B8E-944F-53419B9B8339}" dt="2023-05-10T10:44:19.326" v="282"/>
        <pc:sldMkLst>
          <pc:docMk/>
          <pc:sldMk cId="4107736301" sldId="1414"/>
        </pc:sldMkLst>
        <pc:spChg chg="del">
          <ac:chgData name="Willigen, R.F. van der (Rob)" userId="b43bdd62-7b82-48e9-86cd-c7c10e260c14" providerId="ADAL" clId="{0B11E579-70FF-4B8E-944F-53419B9B8339}" dt="2023-05-10T10:43:26.005" v="277" actId="478"/>
          <ac:spMkLst>
            <pc:docMk/>
            <pc:sldMk cId="4107736301" sldId="1414"/>
            <ac:spMk id="19" creationId="{B1F046D0-FEFA-0C40-BC49-F3FA71044851}"/>
          </ac:spMkLst>
        </pc:spChg>
        <pc:picChg chg="mod modCrop">
          <ac:chgData name="Willigen, R.F. van der (Rob)" userId="b43bdd62-7b82-48e9-86cd-c7c10e260c14" providerId="ADAL" clId="{0B11E579-70FF-4B8E-944F-53419B9B8339}" dt="2023-05-10T10:43:51.460" v="280" actId="1076"/>
          <ac:picMkLst>
            <pc:docMk/>
            <pc:sldMk cId="4107736301" sldId="1414"/>
            <ac:picMk id="8" creationId="{196E9E5B-44BB-0F4A-BA93-23D0045279AC}"/>
          </ac:picMkLst>
        </pc:picChg>
      </pc:sldChg>
      <pc:sldChg chg="delSp modSp add mod">
        <pc:chgData name="Willigen, R.F. van der (Rob)" userId="b43bdd62-7b82-48e9-86cd-c7c10e260c14" providerId="ADAL" clId="{0B11E579-70FF-4B8E-944F-53419B9B8339}" dt="2023-05-10T10:42:39.787" v="275" actId="1076"/>
        <pc:sldMkLst>
          <pc:docMk/>
          <pc:sldMk cId="1780487310" sldId="1416"/>
        </pc:sldMkLst>
        <pc:spChg chg="del">
          <ac:chgData name="Willigen, R.F. van der (Rob)" userId="b43bdd62-7b82-48e9-86cd-c7c10e260c14" providerId="ADAL" clId="{0B11E579-70FF-4B8E-944F-53419B9B8339}" dt="2023-05-10T10:42:22.149" v="269" actId="478"/>
          <ac:spMkLst>
            <pc:docMk/>
            <pc:sldMk cId="1780487310" sldId="1416"/>
            <ac:spMk id="19" creationId="{B1F046D0-FEFA-0C40-BC49-F3FA71044851}"/>
          </ac:spMkLst>
        </pc:spChg>
        <pc:picChg chg="mod">
          <ac:chgData name="Willigen, R.F. van der (Rob)" userId="b43bdd62-7b82-48e9-86cd-c7c10e260c14" providerId="ADAL" clId="{0B11E579-70FF-4B8E-944F-53419B9B8339}" dt="2023-05-10T10:42:28.753" v="272" actId="1076"/>
          <ac:picMkLst>
            <pc:docMk/>
            <pc:sldMk cId="1780487310" sldId="1416"/>
            <ac:picMk id="2" creationId="{7D471EAC-10EF-534B-80E7-31869E001671}"/>
          </ac:picMkLst>
        </pc:picChg>
        <pc:picChg chg="mod">
          <ac:chgData name="Willigen, R.F. van der (Rob)" userId="b43bdd62-7b82-48e9-86cd-c7c10e260c14" providerId="ADAL" clId="{0B11E579-70FF-4B8E-944F-53419B9B8339}" dt="2023-05-10T10:42:37.042" v="274" actId="14100"/>
          <ac:picMkLst>
            <pc:docMk/>
            <pc:sldMk cId="1780487310" sldId="1416"/>
            <ac:picMk id="3" creationId="{90EA1C35-0E0F-AC46-9764-E8F14AA83B18}"/>
          </ac:picMkLst>
        </pc:picChg>
        <pc:picChg chg="mod">
          <ac:chgData name="Willigen, R.F. van der (Rob)" userId="b43bdd62-7b82-48e9-86cd-c7c10e260c14" providerId="ADAL" clId="{0B11E579-70FF-4B8E-944F-53419B9B8339}" dt="2023-05-10T10:42:39.787" v="275" actId="1076"/>
          <ac:picMkLst>
            <pc:docMk/>
            <pc:sldMk cId="1780487310" sldId="1416"/>
            <ac:picMk id="4" creationId="{A2C9099E-6FD9-B44A-91B7-37B621E44C52}"/>
          </ac:picMkLst>
        </pc:picChg>
      </pc:sldChg>
      <pc:sldChg chg="delSp modSp add mod">
        <pc:chgData name="Willigen, R.F. van der (Rob)" userId="b43bdd62-7b82-48e9-86cd-c7c10e260c14" providerId="ADAL" clId="{0B11E579-70FF-4B8E-944F-53419B9B8339}" dt="2023-05-10T10:45:19.227" v="287" actId="1076"/>
        <pc:sldMkLst>
          <pc:docMk/>
          <pc:sldMk cId="77957718" sldId="1433"/>
        </pc:sldMkLst>
        <pc:spChg chg="del">
          <ac:chgData name="Willigen, R.F. van der (Rob)" userId="b43bdd62-7b82-48e9-86cd-c7c10e260c14" providerId="ADAL" clId="{0B11E579-70FF-4B8E-944F-53419B9B8339}" dt="2023-05-10T10:45:04.196" v="284" actId="478"/>
          <ac:spMkLst>
            <pc:docMk/>
            <pc:sldMk cId="77957718" sldId="1433"/>
            <ac:spMk id="19" creationId="{B1F046D0-FEFA-0C40-BC49-F3FA71044851}"/>
          </ac:spMkLst>
        </pc:spChg>
        <pc:picChg chg="mod">
          <ac:chgData name="Willigen, R.F. van der (Rob)" userId="b43bdd62-7b82-48e9-86cd-c7c10e260c14" providerId="ADAL" clId="{0B11E579-70FF-4B8E-944F-53419B9B8339}" dt="2023-05-10T10:45:19.227" v="287" actId="1076"/>
          <ac:picMkLst>
            <pc:docMk/>
            <pc:sldMk cId="77957718" sldId="1433"/>
            <ac:picMk id="9" creationId="{2C6F8F63-37E4-C94F-BAB9-34CB1483AF51}"/>
          </ac:picMkLst>
        </pc:picChg>
      </pc:sldChg>
      <pc:sldChg chg="delSp modSp mod">
        <pc:chgData name="Willigen, R.F. van der (Rob)" userId="b43bdd62-7b82-48e9-86cd-c7c10e260c14" providerId="ADAL" clId="{0B11E579-70FF-4B8E-944F-53419B9B8339}" dt="2023-05-10T10:54:31.506" v="385" actId="1076"/>
        <pc:sldMkLst>
          <pc:docMk/>
          <pc:sldMk cId="1984297888" sldId="1442"/>
        </pc:sldMkLst>
        <pc:spChg chg="mod">
          <ac:chgData name="Willigen, R.F. van der (Rob)" userId="b43bdd62-7b82-48e9-86cd-c7c10e260c14" providerId="ADAL" clId="{0B11E579-70FF-4B8E-944F-53419B9B8339}" dt="2023-05-10T10:53:50.291" v="373" actId="20577"/>
          <ac:spMkLst>
            <pc:docMk/>
            <pc:sldMk cId="1984297888" sldId="1442"/>
            <ac:spMk id="9" creationId="{DCF75DED-01AD-4C8C-B935-5C20165011A7}"/>
          </ac:spMkLst>
        </pc:spChg>
        <pc:picChg chg="mod">
          <ac:chgData name="Willigen, R.F. van der (Rob)" userId="b43bdd62-7b82-48e9-86cd-c7c10e260c14" providerId="ADAL" clId="{0B11E579-70FF-4B8E-944F-53419B9B8339}" dt="2023-05-10T10:54:27.012" v="382" actId="1076"/>
          <ac:picMkLst>
            <pc:docMk/>
            <pc:sldMk cId="1984297888" sldId="1442"/>
            <ac:picMk id="3" creationId="{C49E3F10-63F5-E04B-B7BC-59950FB1EF13}"/>
          </ac:picMkLst>
        </pc:picChg>
        <pc:picChg chg="mod">
          <ac:chgData name="Willigen, R.F. van der (Rob)" userId="b43bdd62-7b82-48e9-86cd-c7c10e260c14" providerId="ADAL" clId="{0B11E579-70FF-4B8E-944F-53419B9B8339}" dt="2023-05-10T10:54:31.506" v="385" actId="1076"/>
          <ac:picMkLst>
            <pc:docMk/>
            <pc:sldMk cId="1984297888" sldId="1442"/>
            <ac:picMk id="5" creationId="{BB943C2E-A7C5-7847-AB31-46408827F137}"/>
          </ac:picMkLst>
        </pc:picChg>
        <pc:picChg chg="del mod">
          <ac:chgData name="Willigen, R.F. van der (Rob)" userId="b43bdd62-7b82-48e9-86cd-c7c10e260c14" providerId="ADAL" clId="{0B11E579-70FF-4B8E-944F-53419B9B8339}" dt="2023-05-10T10:54:02.450" v="377" actId="478"/>
          <ac:picMkLst>
            <pc:docMk/>
            <pc:sldMk cId="1984297888" sldId="1442"/>
            <ac:picMk id="6" creationId="{B7542CA2-F60F-3E4F-B1EF-50341AC95067}"/>
          </ac:picMkLst>
        </pc:picChg>
      </pc:sldChg>
      <pc:sldChg chg="addSp delSp modSp mod">
        <pc:chgData name="Willigen, R.F. van der (Rob)" userId="b43bdd62-7b82-48e9-86cd-c7c10e260c14" providerId="ADAL" clId="{0B11E579-70FF-4B8E-944F-53419B9B8339}" dt="2023-05-10T10:41:06.339" v="267" actId="14100"/>
        <pc:sldMkLst>
          <pc:docMk/>
          <pc:sldMk cId="454509505" sldId="1445"/>
        </pc:sldMkLst>
        <pc:spChg chg="del mod">
          <ac:chgData name="Willigen, R.F. van der (Rob)" userId="b43bdd62-7b82-48e9-86cd-c7c10e260c14" providerId="ADAL" clId="{0B11E579-70FF-4B8E-944F-53419B9B8339}" dt="2023-05-10T10:13:42.706" v="37" actId="478"/>
          <ac:spMkLst>
            <pc:docMk/>
            <pc:sldMk cId="454509505" sldId="1445"/>
            <ac:spMk id="2" creationId="{23CA6633-AFF2-F142-9EDE-FF8D202F93A2}"/>
          </ac:spMkLst>
        </pc:spChg>
        <pc:spChg chg="del mod">
          <ac:chgData name="Willigen, R.F. van der (Rob)" userId="b43bdd62-7b82-48e9-86cd-c7c10e260c14" providerId="ADAL" clId="{0B11E579-70FF-4B8E-944F-53419B9B8339}" dt="2023-05-10T10:14:46.666" v="44" actId="478"/>
          <ac:spMkLst>
            <pc:docMk/>
            <pc:sldMk cId="454509505" sldId="1445"/>
            <ac:spMk id="6" creationId="{4BF33E0F-0D31-4534-BA0F-301A70A7148E}"/>
          </ac:spMkLst>
        </pc:spChg>
        <pc:spChg chg="add mod">
          <ac:chgData name="Willigen, R.F. van der (Rob)" userId="b43bdd62-7b82-48e9-86cd-c7c10e260c14" providerId="ADAL" clId="{0B11E579-70FF-4B8E-944F-53419B9B8339}" dt="2023-05-10T10:14:17.378" v="41" actId="1076"/>
          <ac:spMkLst>
            <pc:docMk/>
            <pc:sldMk cId="454509505" sldId="1445"/>
            <ac:spMk id="8" creationId="{E25B652B-9235-2343-B93F-585C33984404}"/>
          </ac:spMkLst>
        </pc:spChg>
        <pc:spChg chg="mod">
          <ac:chgData name="Willigen, R.F. van der (Rob)" userId="b43bdd62-7b82-48e9-86cd-c7c10e260c14" providerId="ADAL" clId="{0B11E579-70FF-4B8E-944F-53419B9B8339}" dt="2023-05-10T10:41:06.339" v="267" actId="14100"/>
          <ac:spMkLst>
            <pc:docMk/>
            <pc:sldMk cId="454509505" sldId="1445"/>
            <ac:spMk id="11" creationId="{FA0B4F31-DD84-46B1-AF5E-F3EEF4B3B3C0}"/>
          </ac:spMkLst>
        </pc:spChg>
        <pc:spChg chg="add del mod">
          <ac:chgData name="Willigen, R.F. van der (Rob)" userId="b43bdd62-7b82-48e9-86cd-c7c10e260c14" providerId="ADAL" clId="{0B11E579-70FF-4B8E-944F-53419B9B8339}" dt="2023-05-10T10:15:04.981" v="48"/>
          <ac:spMkLst>
            <pc:docMk/>
            <pc:sldMk cId="454509505" sldId="1445"/>
            <ac:spMk id="12" creationId="{BCC6BCE5-5786-45A8-D2FD-6B9329E24C3C}"/>
          </ac:spMkLst>
        </pc:spChg>
        <pc:picChg chg="del">
          <ac:chgData name="Willigen, R.F. van der (Rob)" userId="b43bdd62-7b82-48e9-86cd-c7c10e260c14" providerId="ADAL" clId="{0B11E579-70FF-4B8E-944F-53419B9B8339}" dt="2023-05-10T10:13:37.681" v="35" actId="478"/>
          <ac:picMkLst>
            <pc:docMk/>
            <pc:sldMk cId="454509505" sldId="1445"/>
            <ac:picMk id="7" creationId="{169A303E-7F2F-13B2-C923-F774ED98D205}"/>
          </ac:picMkLst>
        </pc:picChg>
        <pc:picChg chg="del">
          <ac:chgData name="Willigen, R.F. van der (Rob)" userId="b43bdd62-7b82-48e9-86cd-c7c10e260c14" providerId="ADAL" clId="{0B11E579-70FF-4B8E-944F-53419B9B8339}" dt="2023-05-10T10:14:36.466" v="43" actId="478"/>
          <ac:picMkLst>
            <pc:docMk/>
            <pc:sldMk cId="454509505" sldId="1445"/>
            <ac:picMk id="9" creationId="{28D2CB94-8819-4586-BCB3-2B8035A79FAE}"/>
          </ac:picMkLst>
        </pc:picChg>
        <pc:picChg chg="add mod">
          <ac:chgData name="Willigen, R.F. van der (Rob)" userId="b43bdd62-7b82-48e9-86cd-c7c10e260c14" providerId="ADAL" clId="{0B11E579-70FF-4B8E-944F-53419B9B8339}" dt="2023-05-10T10:14:19.650" v="42" actId="1076"/>
          <ac:picMkLst>
            <pc:docMk/>
            <pc:sldMk cId="454509505" sldId="1445"/>
            <ac:picMk id="10" creationId="{151C03E5-7824-2969-7FC7-4D3F54290209}"/>
          </ac:picMkLst>
        </pc:picChg>
        <pc:picChg chg="add del mod">
          <ac:chgData name="Willigen, R.F. van der (Rob)" userId="b43bdd62-7b82-48e9-86cd-c7c10e260c14" providerId="ADAL" clId="{0B11E579-70FF-4B8E-944F-53419B9B8339}" dt="2023-05-10T10:15:04.981" v="48"/>
          <ac:picMkLst>
            <pc:docMk/>
            <pc:sldMk cId="454509505" sldId="1445"/>
            <ac:picMk id="13" creationId="{4A61EA16-01F1-0126-FDBE-4B9DEC777D99}"/>
          </ac:picMkLst>
        </pc:picChg>
      </pc:sldChg>
      <pc:sldChg chg="delSp mod">
        <pc:chgData name="Willigen, R.F. van der (Rob)" userId="b43bdd62-7b82-48e9-86cd-c7c10e260c14" providerId="ADAL" clId="{0B11E579-70FF-4B8E-944F-53419B9B8339}" dt="2023-05-10T10:17:45.282" v="95" actId="478"/>
        <pc:sldMkLst>
          <pc:docMk/>
          <pc:sldMk cId="3609136816" sldId="1739"/>
        </pc:sldMkLst>
        <pc:picChg chg="del">
          <ac:chgData name="Willigen, R.F. van der (Rob)" userId="b43bdd62-7b82-48e9-86cd-c7c10e260c14" providerId="ADAL" clId="{0B11E579-70FF-4B8E-944F-53419B9B8339}" dt="2023-05-10T10:17:45.282" v="95" actId="478"/>
          <ac:picMkLst>
            <pc:docMk/>
            <pc:sldMk cId="3609136816" sldId="1739"/>
            <ac:picMk id="5" creationId="{88CA47DA-3A0E-D871-5EE9-7BB563662E14}"/>
          </ac:picMkLst>
        </pc:picChg>
      </pc:sldChg>
      <pc:sldChg chg="add">
        <pc:chgData name="Willigen, R.F. van der (Rob)" userId="b43bdd62-7b82-48e9-86cd-c7c10e260c14" providerId="ADAL" clId="{0B11E579-70FF-4B8E-944F-53419B9B8339}" dt="2023-05-10T10:47:02.008" v="288"/>
        <pc:sldMkLst>
          <pc:docMk/>
          <pc:sldMk cId="1789916888" sldId="1748"/>
        </pc:sldMkLst>
      </pc:sldChg>
      <pc:sldChg chg="add del">
        <pc:chgData name="Willigen, R.F. van der (Rob)" userId="b43bdd62-7b82-48e9-86cd-c7c10e260c14" providerId="ADAL" clId="{0B11E579-70FF-4B8E-944F-53419B9B8339}" dt="2023-05-10T11:12:11.543" v="485" actId="47"/>
        <pc:sldMkLst>
          <pc:docMk/>
          <pc:sldMk cId="2696831" sldId="1774"/>
        </pc:sldMkLst>
      </pc:sldChg>
      <pc:sldChg chg="del">
        <pc:chgData name="Willigen, R.F. van der (Rob)" userId="b43bdd62-7b82-48e9-86cd-c7c10e260c14" providerId="ADAL" clId="{0B11E579-70FF-4B8E-944F-53419B9B8339}" dt="2023-05-10T11:12:15.665" v="487" actId="47"/>
        <pc:sldMkLst>
          <pc:docMk/>
          <pc:sldMk cId="1075915074" sldId="1780"/>
        </pc:sldMkLst>
      </pc:sldChg>
      <pc:sldChg chg="add ord">
        <pc:chgData name="Willigen, R.F. van der (Rob)" userId="b43bdd62-7b82-48e9-86cd-c7c10e260c14" providerId="ADAL" clId="{0B11E579-70FF-4B8E-944F-53419B9B8339}" dt="2023-05-10T11:19:30.675" v="513"/>
        <pc:sldMkLst>
          <pc:docMk/>
          <pc:sldMk cId="3359085176" sldId="1781"/>
        </pc:sldMkLst>
      </pc:sldChg>
      <pc:sldChg chg="add ord">
        <pc:chgData name="Willigen, R.F. van der (Rob)" userId="b43bdd62-7b82-48e9-86cd-c7c10e260c14" providerId="ADAL" clId="{0B11E579-70FF-4B8E-944F-53419B9B8339}" dt="2023-05-10T11:19:30.675" v="513"/>
        <pc:sldMkLst>
          <pc:docMk/>
          <pc:sldMk cId="2596999988" sldId="1782"/>
        </pc:sldMkLst>
      </pc:sldChg>
      <pc:sldChg chg="add ord setBg">
        <pc:chgData name="Willigen, R.F. van der (Rob)" userId="b43bdd62-7b82-48e9-86cd-c7c10e260c14" providerId="ADAL" clId="{0B11E579-70FF-4B8E-944F-53419B9B8339}" dt="2023-05-10T10:38:00.026" v="105"/>
        <pc:sldMkLst>
          <pc:docMk/>
          <pc:sldMk cId="1420011013" sldId="1808"/>
        </pc:sldMkLst>
      </pc:sldChg>
      <pc:sldChg chg="add ord">
        <pc:chgData name="Willigen, R.F. van der (Rob)" userId="b43bdd62-7b82-48e9-86cd-c7c10e260c14" providerId="ADAL" clId="{0B11E579-70FF-4B8E-944F-53419B9B8339}" dt="2023-05-10T10:24:56.109" v="99" actId="20578"/>
        <pc:sldMkLst>
          <pc:docMk/>
          <pc:sldMk cId="0" sldId="1842"/>
        </pc:sldMkLst>
      </pc:sldChg>
      <pc:sldChg chg="add ord">
        <pc:chgData name="Willigen, R.F. van der (Rob)" userId="b43bdd62-7b82-48e9-86cd-c7c10e260c14" providerId="ADAL" clId="{0B11E579-70FF-4B8E-944F-53419B9B8339}" dt="2023-05-10T10:24:56.109" v="99" actId="20578"/>
        <pc:sldMkLst>
          <pc:docMk/>
          <pc:sldMk cId="1996581022" sldId="1843"/>
        </pc:sldMkLst>
      </pc:sldChg>
      <pc:sldChg chg="add ord">
        <pc:chgData name="Willigen, R.F. van der (Rob)" userId="b43bdd62-7b82-48e9-86cd-c7c10e260c14" providerId="ADAL" clId="{0B11E579-70FF-4B8E-944F-53419B9B8339}" dt="2023-05-10T10:38:55.939" v="149"/>
        <pc:sldMkLst>
          <pc:docMk/>
          <pc:sldMk cId="3383941292" sldId="1860"/>
        </pc:sldMkLst>
      </pc:sldChg>
      <pc:sldChg chg="add">
        <pc:chgData name="Willigen, R.F. van der (Rob)" userId="b43bdd62-7b82-48e9-86cd-c7c10e260c14" providerId="ADAL" clId="{0B11E579-70FF-4B8E-944F-53419B9B8339}" dt="2023-05-10T10:36:48.703" v="103"/>
        <pc:sldMkLst>
          <pc:docMk/>
          <pc:sldMk cId="3569897535" sldId="1874"/>
        </pc:sldMkLst>
      </pc:sldChg>
      <pc:sldChg chg="modSp add mod ord">
        <pc:chgData name="Willigen, R.F. van der (Rob)" userId="b43bdd62-7b82-48e9-86cd-c7c10e260c14" providerId="ADAL" clId="{0B11E579-70FF-4B8E-944F-53419B9B8339}" dt="2023-05-10T10:40:00.283" v="203" actId="207"/>
        <pc:sldMkLst>
          <pc:docMk/>
          <pc:sldMk cId="633711966" sldId="1875"/>
        </pc:sldMkLst>
        <pc:spChg chg="mod">
          <ac:chgData name="Willigen, R.F. van der (Rob)" userId="b43bdd62-7b82-48e9-86cd-c7c10e260c14" providerId="ADAL" clId="{0B11E579-70FF-4B8E-944F-53419B9B8339}" dt="2023-05-10T10:40:00.283" v="203" actId="207"/>
          <ac:spMkLst>
            <pc:docMk/>
            <pc:sldMk cId="633711966" sldId="1875"/>
            <ac:spMk id="4" creationId="{F3EAB210-A0CE-1434-FF2D-87E901C11F8D}"/>
          </ac:spMkLst>
        </pc:spChg>
      </pc:sldChg>
      <pc:sldChg chg="modSp add mod ord">
        <pc:chgData name="Willigen, R.F. van der (Rob)" userId="b43bdd62-7b82-48e9-86cd-c7c10e260c14" providerId="ADAL" clId="{0B11E579-70FF-4B8E-944F-53419B9B8339}" dt="2023-05-10T10:48:42.404" v="352" actId="20577"/>
        <pc:sldMkLst>
          <pc:docMk/>
          <pc:sldMk cId="195793215" sldId="1876"/>
        </pc:sldMkLst>
        <pc:spChg chg="mod">
          <ac:chgData name="Willigen, R.F. van der (Rob)" userId="b43bdd62-7b82-48e9-86cd-c7c10e260c14" providerId="ADAL" clId="{0B11E579-70FF-4B8E-944F-53419B9B8339}" dt="2023-05-10T10:48:42.404" v="352" actId="20577"/>
          <ac:spMkLst>
            <pc:docMk/>
            <pc:sldMk cId="195793215" sldId="1876"/>
            <ac:spMk id="4" creationId="{F3EAB210-A0CE-1434-FF2D-87E901C11F8D}"/>
          </ac:spMkLst>
        </pc:spChg>
      </pc:sldChg>
      <pc:sldChg chg="addSp delSp modSp add mod ord">
        <pc:chgData name="Willigen, R.F. van der (Rob)" userId="b43bdd62-7b82-48e9-86cd-c7c10e260c14" providerId="ADAL" clId="{0B11E579-70FF-4B8E-944F-53419B9B8339}" dt="2023-05-10T11:17:44.491" v="510" actId="1076"/>
        <pc:sldMkLst>
          <pc:docMk/>
          <pc:sldMk cId="640845992" sldId="1877"/>
        </pc:sldMkLst>
        <pc:spChg chg="add del mod">
          <ac:chgData name="Willigen, R.F. van der (Rob)" userId="b43bdd62-7b82-48e9-86cd-c7c10e260c14" providerId="ADAL" clId="{0B11E579-70FF-4B8E-944F-53419B9B8339}" dt="2023-05-10T11:04:08.427" v="451" actId="478"/>
          <ac:spMkLst>
            <pc:docMk/>
            <pc:sldMk cId="640845992" sldId="1877"/>
            <ac:spMk id="6" creationId="{ADFFD334-AE94-3996-4514-148191A7CB77}"/>
          </ac:spMkLst>
        </pc:spChg>
        <pc:spChg chg="add mod">
          <ac:chgData name="Willigen, R.F. van der (Rob)" userId="b43bdd62-7b82-48e9-86cd-c7c10e260c14" providerId="ADAL" clId="{0B11E579-70FF-4B8E-944F-53419B9B8339}" dt="2023-05-10T11:04:37.740" v="461" actId="14100"/>
          <ac:spMkLst>
            <pc:docMk/>
            <pc:sldMk cId="640845992" sldId="1877"/>
            <ac:spMk id="10" creationId="{BEE22AD2-16C2-B075-C95E-4596999A212B}"/>
          </ac:spMkLst>
        </pc:spChg>
        <pc:picChg chg="del mod">
          <ac:chgData name="Willigen, R.F. van der (Rob)" userId="b43bdd62-7b82-48e9-86cd-c7c10e260c14" providerId="ADAL" clId="{0B11E579-70FF-4B8E-944F-53419B9B8339}" dt="2023-05-10T11:04:46.522" v="463" actId="478"/>
          <ac:picMkLst>
            <pc:docMk/>
            <pc:sldMk cId="640845992" sldId="1877"/>
            <ac:picMk id="2" creationId="{7CAB89B6-0ACC-A145-8E8C-4246903E3E61}"/>
          </ac:picMkLst>
        </pc:picChg>
        <pc:picChg chg="del">
          <ac:chgData name="Willigen, R.F. van der (Rob)" userId="b43bdd62-7b82-48e9-86cd-c7c10e260c14" providerId="ADAL" clId="{0B11E579-70FF-4B8E-944F-53419B9B8339}" dt="2023-05-10T10:56:58.970" v="388" actId="478"/>
          <ac:picMkLst>
            <pc:docMk/>
            <pc:sldMk cId="640845992" sldId="1877"/>
            <ac:picMk id="3" creationId="{C49E3F10-63F5-E04B-B7BC-59950FB1EF13}"/>
          </ac:picMkLst>
        </pc:picChg>
        <pc:picChg chg="del">
          <ac:chgData name="Willigen, R.F. van der (Rob)" userId="b43bdd62-7b82-48e9-86cd-c7c10e260c14" providerId="ADAL" clId="{0B11E579-70FF-4B8E-944F-53419B9B8339}" dt="2023-05-10T10:56:57.631" v="387" actId="478"/>
          <ac:picMkLst>
            <pc:docMk/>
            <pc:sldMk cId="640845992" sldId="1877"/>
            <ac:picMk id="5" creationId="{BB943C2E-A7C5-7847-AB31-46408827F137}"/>
          </ac:picMkLst>
        </pc:picChg>
        <pc:picChg chg="add del mod">
          <ac:chgData name="Willigen, R.F. van der (Rob)" userId="b43bdd62-7b82-48e9-86cd-c7c10e260c14" providerId="ADAL" clId="{0B11E579-70FF-4B8E-944F-53419B9B8339}" dt="2023-05-10T10:59:41.003" v="404" actId="478"/>
          <ac:picMkLst>
            <pc:docMk/>
            <pc:sldMk cId="640845992" sldId="1877"/>
            <ac:picMk id="1026" creationId="{9AF158ED-244E-B54E-4134-43864327099F}"/>
          </ac:picMkLst>
        </pc:picChg>
        <pc:picChg chg="add mod">
          <ac:chgData name="Willigen, R.F. van der (Rob)" userId="b43bdd62-7b82-48e9-86cd-c7c10e260c14" providerId="ADAL" clId="{0B11E579-70FF-4B8E-944F-53419B9B8339}" dt="2023-05-10T11:17:36.395" v="508" actId="1076"/>
          <ac:picMkLst>
            <pc:docMk/>
            <pc:sldMk cId="640845992" sldId="1877"/>
            <ac:picMk id="1028" creationId="{E61C62C0-2C19-77F1-EE8D-8E73FA2B344E}"/>
          </ac:picMkLst>
        </pc:picChg>
        <pc:picChg chg="add del mod">
          <ac:chgData name="Willigen, R.F. van der (Rob)" userId="b43bdd62-7b82-48e9-86cd-c7c10e260c14" providerId="ADAL" clId="{0B11E579-70FF-4B8E-944F-53419B9B8339}" dt="2023-05-10T11:07:34.777" v="475"/>
          <ac:picMkLst>
            <pc:docMk/>
            <pc:sldMk cId="640845992" sldId="1877"/>
            <ac:picMk id="1030" creationId="{35FEC66A-7F9B-F2BD-33AB-6F02872EC480}"/>
          </ac:picMkLst>
        </pc:picChg>
        <pc:picChg chg="add del mod">
          <ac:chgData name="Willigen, R.F. van der (Rob)" userId="b43bdd62-7b82-48e9-86cd-c7c10e260c14" providerId="ADAL" clId="{0B11E579-70FF-4B8E-944F-53419B9B8339}" dt="2023-05-10T11:17:07.162" v="500" actId="478"/>
          <ac:picMkLst>
            <pc:docMk/>
            <pc:sldMk cId="640845992" sldId="1877"/>
            <ac:picMk id="1032" creationId="{83E4D447-CDFB-D5BD-FBE7-6022CC8C973F}"/>
          </ac:picMkLst>
        </pc:picChg>
        <pc:picChg chg="add mod">
          <ac:chgData name="Willigen, R.F. van der (Rob)" userId="b43bdd62-7b82-48e9-86cd-c7c10e260c14" providerId="ADAL" clId="{0B11E579-70FF-4B8E-944F-53419B9B8339}" dt="2023-05-10T11:17:44.491" v="510" actId="1076"/>
          <ac:picMkLst>
            <pc:docMk/>
            <pc:sldMk cId="640845992" sldId="1877"/>
            <ac:picMk id="1034" creationId="{32C9EBFC-3FA9-B3F6-9DED-951A8D26C0F4}"/>
          </ac:picMkLst>
        </pc:picChg>
      </pc:sldChg>
      <pc:sldChg chg="delSp modSp add">
        <pc:chgData name="Willigen, R.F. van der (Rob)" userId="b43bdd62-7b82-48e9-86cd-c7c10e260c14" providerId="ADAL" clId="{0B11E579-70FF-4B8E-944F-53419B9B8339}" dt="2023-05-10T11:15:54.435" v="499" actId="1076"/>
        <pc:sldMkLst>
          <pc:docMk/>
          <pc:sldMk cId="1882441226" sldId="1878"/>
        </pc:sldMkLst>
        <pc:picChg chg="del">
          <ac:chgData name="Willigen, R.F. van der (Rob)" userId="b43bdd62-7b82-48e9-86cd-c7c10e260c14" providerId="ADAL" clId="{0B11E579-70FF-4B8E-944F-53419B9B8339}" dt="2023-05-10T11:15:48.915" v="496" actId="478"/>
          <ac:picMkLst>
            <pc:docMk/>
            <pc:sldMk cId="1882441226" sldId="1878"/>
            <ac:picMk id="1028" creationId="{E61C62C0-2C19-77F1-EE8D-8E73FA2B344E}"/>
          </ac:picMkLst>
        </pc:picChg>
        <pc:picChg chg="mod">
          <ac:chgData name="Willigen, R.F. van der (Rob)" userId="b43bdd62-7b82-48e9-86cd-c7c10e260c14" providerId="ADAL" clId="{0B11E579-70FF-4B8E-944F-53419B9B8339}" dt="2023-05-10T11:15:54.435" v="499" actId="1076"/>
          <ac:picMkLst>
            <pc:docMk/>
            <pc:sldMk cId="1882441226" sldId="1878"/>
            <ac:picMk id="1032" creationId="{83E4D447-CDFB-D5BD-FBE7-6022CC8C973F}"/>
          </ac:picMkLst>
        </pc:picChg>
      </pc:sldChg>
      <pc:sldChg chg="add ord">
        <pc:chgData name="Willigen, R.F. van der (Rob)" userId="b43bdd62-7b82-48e9-86cd-c7c10e260c14" providerId="ADAL" clId="{0B11E579-70FF-4B8E-944F-53419B9B8339}" dt="2023-05-10T11:19:30.675" v="513"/>
        <pc:sldMkLst>
          <pc:docMk/>
          <pc:sldMk cId="3952752027" sldId="1879"/>
        </pc:sldMkLst>
      </pc:sldChg>
    </pc:docChg>
  </pc:docChgLst>
  <pc:docChgLst>
    <pc:chgData name="Willigen, R.F. van der (Rob)" userId="b43bdd62-7b82-48e9-86cd-c7c10e260c14" providerId="ADAL" clId="{1A78EAD3-EE79-480D-B19D-8C0A37651AE7}"/>
    <pc:docChg chg="undo custSel addSld delSld modSld sldOrd">
      <pc:chgData name="Willigen, R.F. van der (Rob)" userId="b43bdd62-7b82-48e9-86cd-c7c10e260c14" providerId="ADAL" clId="{1A78EAD3-EE79-480D-B19D-8C0A37651AE7}" dt="2023-05-31T10:14:25.712" v="218" actId="207"/>
      <pc:docMkLst>
        <pc:docMk/>
      </pc:docMkLst>
      <pc:sldChg chg="del">
        <pc:chgData name="Willigen, R.F. van der (Rob)" userId="b43bdd62-7b82-48e9-86cd-c7c10e260c14" providerId="ADAL" clId="{1A78EAD3-EE79-480D-B19D-8C0A37651AE7}" dt="2023-05-31T09:52:27.838" v="39" actId="47"/>
        <pc:sldMkLst>
          <pc:docMk/>
          <pc:sldMk cId="0" sldId="261"/>
        </pc:sldMkLst>
      </pc:sldChg>
      <pc:sldChg chg="del">
        <pc:chgData name="Willigen, R.F. van der (Rob)" userId="b43bdd62-7b82-48e9-86cd-c7c10e260c14" providerId="ADAL" clId="{1A78EAD3-EE79-480D-B19D-8C0A37651AE7}" dt="2023-05-31T09:52:27.838" v="39" actId="47"/>
        <pc:sldMkLst>
          <pc:docMk/>
          <pc:sldMk cId="0" sldId="262"/>
        </pc:sldMkLst>
      </pc:sldChg>
      <pc:sldChg chg="add">
        <pc:chgData name="Willigen, R.F. van der (Rob)" userId="b43bdd62-7b82-48e9-86cd-c7c10e260c14" providerId="ADAL" clId="{1A78EAD3-EE79-480D-B19D-8C0A37651AE7}" dt="2023-05-31T09:52:47.146" v="40"/>
        <pc:sldMkLst>
          <pc:docMk/>
          <pc:sldMk cId="0" sldId="263"/>
        </pc:sldMkLst>
      </pc:sldChg>
      <pc:sldChg chg="del">
        <pc:chgData name="Willigen, R.F. van der (Rob)" userId="b43bdd62-7b82-48e9-86cd-c7c10e260c14" providerId="ADAL" clId="{1A78EAD3-EE79-480D-B19D-8C0A37651AE7}" dt="2023-05-31T09:51:51.350" v="38" actId="47"/>
        <pc:sldMkLst>
          <pc:docMk/>
          <pc:sldMk cId="911213409" sldId="263"/>
        </pc:sldMkLst>
      </pc:sldChg>
      <pc:sldChg chg="del">
        <pc:chgData name="Willigen, R.F. van der (Rob)" userId="b43bdd62-7b82-48e9-86cd-c7c10e260c14" providerId="ADAL" clId="{1A78EAD3-EE79-480D-B19D-8C0A37651AE7}" dt="2023-05-31T09:52:27.838" v="39" actId="47"/>
        <pc:sldMkLst>
          <pc:docMk/>
          <pc:sldMk cId="0" sldId="264"/>
        </pc:sldMkLst>
      </pc:sldChg>
      <pc:sldChg chg="del">
        <pc:chgData name="Willigen, R.F. van der (Rob)" userId="b43bdd62-7b82-48e9-86cd-c7c10e260c14" providerId="ADAL" clId="{1A78EAD3-EE79-480D-B19D-8C0A37651AE7}" dt="2023-05-31T09:52:27.838" v="39" actId="47"/>
        <pc:sldMkLst>
          <pc:docMk/>
          <pc:sldMk cId="0" sldId="265"/>
        </pc:sldMkLst>
      </pc:sldChg>
      <pc:sldChg chg="del">
        <pc:chgData name="Willigen, R.F. van der (Rob)" userId="b43bdd62-7b82-48e9-86cd-c7c10e260c14" providerId="ADAL" clId="{1A78EAD3-EE79-480D-B19D-8C0A37651AE7}" dt="2023-05-31T09:52:27.838" v="39" actId="47"/>
        <pc:sldMkLst>
          <pc:docMk/>
          <pc:sldMk cId="0" sldId="266"/>
        </pc:sldMkLst>
      </pc:sldChg>
      <pc:sldChg chg="del">
        <pc:chgData name="Willigen, R.F. van der (Rob)" userId="b43bdd62-7b82-48e9-86cd-c7c10e260c14" providerId="ADAL" clId="{1A78EAD3-EE79-480D-B19D-8C0A37651AE7}" dt="2023-05-31T09:52:27.838" v="39" actId="47"/>
        <pc:sldMkLst>
          <pc:docMk/>
          <pc:sldMk cId="0" sldId="267"/>
        </pc:sldMkLst>
      </pc:sldChg>
      <pc:sldChg chg="add">
        <pc:chgData name="Willigen, R.F. van der (Rob)" userId="b43bdd62-7b82-48e9-86cd-c7c10e260c14" providerId="ADAL" clId="{1A78EAD3-EE79-480D-B19D-8C0A37651AE7}" dt="2023-05-31T09:52:47.146" v="40"/>
        <pc:sldMkLst>
          <pc:docMk/>
          <pc:sldMk cId="0" sldId="272"/>
        </pc:sldMkLst>
      </pc:sldChg>
      <pc:sldChg chg="add">
        <pc:chgData name="Willigen, R.F. van der (Rob)" userId="b43bdd62-7b82-48e9-86cd-c7c10e260c14" providerId="ADAL" clId="{1A78EAD3-EE79-480D-B19D-8C0A37651AE7}" dt="2023-05-31T10:04:28.173" v="137"/>
        <pc:sldMkLst>
          <pc:docMk/>
          <pc:sldMk cId="0" sldId="273"/>
        </pc:sldMkLst>
      </pc:sldChg>
      <pc:sldChg chg="add">
        <pc:chgData name="Willigen, R.F. van der (Rob)" userId="b43bdd62-7b82-48e9-86cd-c7c10e260c14" providerId="ADAL" clId="{1A78EAD3-EE79-480D-B19D-8C0A37651AE7}" dt="2023-05-31T09:52:47.146" v="40"/>
        <pc:sldMkLst>
          <pc:docMk/>
          <pc:sldMk cId="0" sldId="274"/>
        </pc:sldMkLst>
      </pc:sldChg>
      <pc:sldChg chg="add">
        <pc:chgData name="Willigen, R.F. van der (Rob)" userId="b43bdd62-7b82-48e9-86cd-c7c10e260c14" providerId="ADAL" clId="{1A78EAD3-EE79-480D-B19D-8C0A37651AE7}" dt="2023-05-31T09:52:47.146" v="40"/>
        <pc:sldMkLst>
          <pc:docMk/>
          <pc:sldMk cId="761170949" sldId="309"/>
        </pc:sldMkLst>
      </pc:sldChg>
      <pc:sldChg chg="add">
        <pc:chgData name="Willigen, R.F. van der (Rob)" userId="b43bdd62-7b82-48e9-86cd-c7c10e260c14" providerId="ADAL" clId="{1A78EAD3-EE79-480D-B19D-8C0A37651AE7}" dt="2023-05-31T09:52:47.146" v="40"/>
        <pc:sldMkLst>
          <pc:docMk/>
          <pc:sldMk cId="80034838" sldId="317"/>
        </pc:sldMkLst>
      </pc:sldChg>
      <pc:sldChg chg="add">
        <pc:chgData name="Willigen, R.F. van der (Rob)" userId="b43bdd62-7b82-48e9-86cd-c7c10e260c14" providerId="ADAL" clId="{1A78EAD3-EE79-480D-B19D-8C0A37651AE7}" dt="2023-05-31T09:52:47.146" v="40"/>
        <pc:sldMkLst>
          <pc:docMk/>
          <pc:sldMk cId="4244092431" sldId="318"/>
        </pc:sldMkLst>
      </pc:sldChg>
      <pc:sldChg chg="add">
        <pc:chgData name="Willigen, R.F. van der (Rob)" userId="b43bdd62-7b82-48e9-86cd-c7c10e260c14" providerId="ADAL" clId="{1A78EAD3-EE79-480D-B19D-8C0A37651AE7}" dt="2023-05-31T09:52:47.146" v="40"/>
        <pc:sldMkLst>
          <pc:docMk/>
          <pc:sldMk cId="964767604" sldId="320"/>
        </pc:sldMkLst>
      </pc:sldChg>
      <pc:sldChg chg="add">
        <pc:chgData name="Willigen, R.F. van der (Rob)" userId="b43bdd62-7b82-48e9-86cd-c7c10e260c14" providerId="ADAL" clId="{1A78EAD3-EE79-480D-B19D-8C0A37651AE7}" dt="2023-05-31T10:05:43.837" v="138"/>
        <pc:sldMkLst>
          <pc:docMk/>
          <pc:sldMk cId="2333422211" sldId="331"/>
        </pc:sldMkLst>
      </pc:sldChg>
      <pc:sldChg chg="add">
        <pc:chgData name="Willigen, R.F. van der (Rob)" userId="b43bdd62-7b82-48e9-86cd-c7c10e260c14" providerId="ADAL" clId="{1A78EAD3-EE79-480D-B19D-8C0A37651AE7}" dt="2023-05-31T10:04:28.173" v="137"/>
        <pc:sldMkLst>
          <pc:docMk/>
          <pc:sldMk cId="10166007" sldId="333"/>
        </pc:sldMkLst>
      </pc:sldChg>
      <pc:sldChg chg="add">
        <pc:chgData name="Willigen, R.F. van der (Rob)" userId="b43bdd62-7b82-48e9-86cd-c7c10e260c14" providerId="ADAL" clId="{1A78EAD3-EE79-480D-B19D-8C0A37651AE7}" dt="2023-05-31T10:04:28.173" v="137"/>
        <pc:sldMkLst>
          <pc:docMk/>
          <pc:sldMk cId="4168243155" sldId="335"/>
        </pc:sldMkLst>
      </pc:sldChg>
      <pc:sldChg chg="add">
        <pc:chgData name="Willigen, R.F. van der (Rob)" userId="b43bdd62-7b82-48e9-86cd-c7c10e260c14" providerId="ADAL" clId="{1A78EAD3-EE79-480D-B19D-8C0A37651AE7}" dt="2023-05-31T10:04:28.173" v="137"/>
        <pc:sldMkLst>
          <pc:docMk/>
          <pc:sldMk cId="2589302534" sldId="336"/>
        </pc:sldMkLst>
      </pc:sldChg>
      <pc:sldChg chg="add">
        <pc:chgData name="Willigen, R.F. van der (Rob)" userId="b43bdd62-7b82-48e9-86cd-c7c10e260c14" providerId="ADAL" clId="{1A78EAD3-EE79-480D-B19D-8C0A37651AE7}" dt="2023-05-31T10:04:28.173" v="137"/>
        <pc:sldMkLst>
          <pc:docMk/>
          <pc:sldMk cId="2905509297" sldId="337"/>
        </pc:sldMkLst>
      </pc:sldChg>
      <pc:sldChg chg="add">
        <pc:chgData name="Willigen, R.F. van der (Rob)" userId="b43bdd62-7b82-48e9-86cd-c7c10e260c14" providerId="ADAL" clId="{1A78EAD3-EE79-480D-B19D-8C0A37651AE7}" dt="2023-05-31T09:52:47.146" v="40"/>
        <pc:sldMkLst>
          <pc:docMk/>
          <pc:sldMk cId="207833079" sldId="338"/>
        </pc:sldMkLst>
      </pc:sldChg>
      <pc:sldChg chg="add">
        <pc:chgData name="Willigen, R.F. van der (Rob)" userId="b43bdd62-7b82-48e9-86cd-c7c10e260c14" providerId="ADAL" clId="{1A78EAD3-EE79-480D-B19D-8C0A37651AE7}" dt="2023-05-31T10:04:28.173" v="137"/>
        <pc:sldMkLst>
          <pc:docMk/>
          <pc:sldMk cId="688452288" sldId="341"/>
        </pc:sldMkLst>
      </pc:sldChg>
      <pc:sldChg chg="add">
        <pc:chgData name="Willigen, R.F. van der (Rob)" userId="b43bdd62-7b82-48e9-86cd-c7c10e260c14" providerId="ADAL" clId="{1A78EAD3-EE79-480D-B19D-8C0A37651AE7}" dt="2023-05-31T09:52:47.146" v="40"/>
        <pc:sldMkLst>
          <pc:docMk/>
          <pc:sldMk cId="2688798273" sldId="343"/>
        </pc:sldMkLst>
      </pc:sldChg>
      <pc:sldChg chg="add">
        <pc:chgData name="Willigen, R.F. van der (Rob)" userId="b43bdd62-7b82-48e9-86cd-c7c10e260c14" providerId="ADAL" clId="{1A78EAD3-EE79-480D-B19D-8C0A37651AE7}" dt="2023-05-31T10:04:28.173" v="137"/>
        <pc:sldMkLst>
          <pc:docMk/>
          <pc:sldMk cId="1019299220" sldId="344"/>
        </pc:sldMkLst>
      </pc:sldChg>
      <pc:sldChg chg="add">
        <pc:chgData name="Willigen, R.F. van der (Rob)" userId="b43bdd62-7b82-48e9-86cd-c7c10e260c14" providerId="ADAL" clId="{1A78EAD3-EE79-480D-B19D-8C0A37651AE7}" dt="2023-05-31T09:52:47.146" v="40"/>
        <pc:sldMkLst>
          <pc:docMk/>
          <pc:sldMk cId="0" sldId="345"/>
        </pc:sldMkLst>
      </pc:sldChg>
      <pc:sldChg chg="del">
        <pc:chgData name="Willigen, R.F. van der (Rob)" userId="b43bdd62-7b82-48e9-86cd-c7c10e260c14" providerId="ADAL" clId="{1A78EAD3-EE79-480D-B19D-8C0A37651AE7}" dt="2023-05-31T09:51:51.350" v="38" actId="47"/>
        <pc:sldMkLst>
          <pc:docMk/>
          <pc:sldMk cId="3467702386" sldId="389"/>
        </pc:sldMkLst>
      </pc:sldChg>
      <pc:sldChg chg="del">
        <pc:chgData name="Willigen, R.F. van der (Rob)" userId="b43bdd62-7b82-48e9-86cd-c7c10e260c14" providerId="ADAL" clId="{1A78EAD3-EE79-480D-B19D-8C0A37651AE7}" dt="2023-05-31T09:52:27.838" v="39" actId="47"/>
        <pc:sldMkLst>
          <pc:docMk/>
          <pc:sldMk cId="2082146471" sldId="713"/>
        </pc:sldMkLst>
      </pc:sldChg>
      <pc:sldChg chg="del">
        <pc:chgData name="Willigen, R.F. van der (Rob)" userId="b43bdd62-7b82-48e9-86cd-c7c10e260c14" providerId="ADAL" clId="{1A78EAD3-EE79-480D-B19D-8C0A37651AE7}" dt="2023-05-31T09:52:27.838" v="39" actId="47"/>
        <pc:sldMkLst>
          <pc:docMk/>
          <pc:sldMk cId="3037772844" sldId="1193"/>
        </pc:sldMkLst>
      </pc:sldChg>
      <pc:sldChg chg="del">
        <pc:chgData name="Willigen, R.F. van der (Rob)" userId="b43bdd62-7b82-48e9-86cd-c7c10e260c14" providerId="ADAL" clId="{1A78EAD3-EE79-480D-B19D-8C0A37651AE7}" dt="2023-05-31T09:51:51.350" v="38" actId="47"/>
        <pc:sldMkLst>
          <pc:docMk/>
          <pc:sldMk cId="4107736301" sldId="1414"/>
        </pc:sldMkLst>
      </pc:sldChg>
      <pc:sldChg chg="del">
        <pc:chgData name="Willigen, R.F. van der (Rob)" userId="b43bdd62-7b82-48e9-86cd-c7c10e260c14" providerId="ADAL" clId="{1A78EAD3-EE79-480D-B19D-8C0A37651AE7}" dt="2023-05-31T09:51:51.350" v="38" actId="47"/>
        <pc:sldMkLst>
          <pc:docMk/>
          <pc:sldMk cId="1780487310" sldId="1416"/>
        </pc:sldMkLst>
      </pc:sldChg>
      <pc:sldChg chg="del">
        <pc:chgData name="Willigen, R.F. van der (Rob)" userId="b43bdd62-7b82-48e9-86cd-c7c10e260c14" providerId="ADAL" clId="{1A78EAD3-EE79-480D-B19D-8C0A37651AE7}" dt="2023-05-31T09:51:51.350" v="38" actId="47"/>
        <pc:sldMkLst>
          <pc:docMk/>
          <pc:sldMk cId="77957718" sldId="1433"/>
        </pc:sldMkLst>
      </pc:sldChg>
      <pc:sldChg chg="del">
        <pc:chgData name="Willigen, R.F. van der (Rob)" userId="b43bdd62-7b82-48e9-86cd-c7c10e260c14" providerId="ADAL" clId="{1A78EAD3-EE79-480D-B19D-8C0A37651AE7}" dt="2023-05-31T09:51:51.350" v="38" actId="47"/>
        <pc:sldMkLst>
          <pc:docMk/>
          <pc:sldMk cId="975362676" sldId="1435"/>
        </pc:sldMkLst>
      </pc:sldChg>
      <pc:sldChg chg="del">
        <pc:chgData name="Willigen, R.F. van der (Rob)" userId="b43bdd62-7b82-48e9-86cd-c7c10e260c14" providerId="ADAL" clId="{1A78EAD3-EE79-480D-B19D-8C0A37651AE7}" dt="2023-05-31T09:51:51.350" v="38" actId="47"/>
        <pc:sldMkLst>
          <pc:docMk/>
          <pc:sldMk cId="1984297888" sldId="1442"/>
        </pc:sldMkLst>
      </pc:sldChg>
      <pc:sldChg chg="addSp modSp mod">
        <pc:chgData name="Willigen, R.F. van der (Rob)" userId="b43bdd62-7b82-48e9-86cd-c7c10e260c14" providerId="ADAL" clId="{1A78EAD3-EE79-480D-B19D-8C0A37651AE7}" dt="2023-05-31T10:14:25.712" v="218" actId="207"/>
        <pc:sldMkLst>
          <pc:docMk/>
          <pc:sldMk cId="454509505" sldId="1445"/>
        </pc:sldMkLst>
        <pc:spChg chg="add mod">
          <ac:chgData name="Willigen, R.F. van der (Rob)" userId="b43bdd62-7b82-48e9-86cd-c7c10e260c14" providerId="ADAL" clId="{1A78EAD3-EE79-480D-B19D-8C0A37651AE7}" dt="2023-05-31T10:14:25.712" v="218" actId="207"/>
          <ac:spMkLst>
            <pc:docMk/>
            <pc:sldMk cId="454509505" sldId="1445"/>
            <ac:spMk id="2" creationId="{C7454B00-DC2E-E409-5E22-645778509EE1}"/>
          </ac:spMkLst>
        </pc:spChg>
        <pc:spChg chg="mod">
          <ac:chgData name="Willigen, R.F. van der (Rob)" userId="b43bdd62-7b82-48e9-86cd-c7c10e260c14" providerId="ADAL" clId="{1A78EAD3-EE79-480D-B19D-8C0A37651AE7}" dt="2023-05-31T10:01:10.123" v="122"/>
          <ac:spMkLst>
            <pc:docMk/>
            <pc:sldMk cId="454509505" sldId="1445"/>
            <ac:spMk id="3" creationId="{4AB6C803-3533-2D41-8DFA-84F26FBA5A79}"/>
          </ac:spMkLst>
        </pc:spChg>
        <pc:spChg chg="mod">
          <ac:chgData name="Willigen, R.F. van der (Rob)" userId="b43bdd62-7b82-48e9-86cd-c7c10e260c14" providerId="ADAL" clId="{1A78EAD3-EE79-480D-B19D-8C0A37651AE7}" dt="2023-05-31T09:48:00.160" v="37" actId="20577"/>
          <ac:spMkLst>
            <pc:docMk/>
            <pc:sldMk cId="454509505" sldId="1445"/>
            <ac:spMk id="11" creationId="{FA0B4F31-DD84-46B1-AF5E-F3EEF4B3B3C0}"/>
          </ac:spMkLst>
        </pc:spChg>
      </pc:sldChg>
      <pc:sldChg chg="del">
        <pc:chgData name="Willigen, R.F. van der (Rob)" userId="b43bdd62-7b82-48e9-86cd-c7c10e260c14" providerId="ADAL" clId="{1A78EAD3-EE79-480D-B19D-8C0A37651AE7}" dt="2023-05-31T09:51:51.350" v="38" actId="47"/>
        <pc:sldMkLst>
          <pc:docMk/>
          <pc:sldMk cId="3989845444" sldId="1553"/>
        </pc:sldMkLst>
      </pc:sldChg>
      <pc:sldChg chg="add del">
        <pc:chgData name="Willigen, R.F. van der (Rob)" userId="b43bdd62-7b82-48e9-86cd-c7c10e260c14" providerId="ADAL" clId="{1A78EAD3-EE79-480D-B19D-8C0A37651AE7}" dt="2023-05-31T09:58:02.228" v="53"/>
        <pc:sldMkLst>
          <pc:docMk/>
          <pc:sldMk cId="2468372520" sldId="1559"/>
        </pc:sldMkLst>
      </pc:sldChg>
      <pc:sldChg chg="del">
        <pc:chgData name="Willigen, R.F. van der (Rob)" userId="b43bdd62-7b82-48e9-86cd-c7c10e260c14" providerId="ADAL" clId="{1A78EAD3-EE79-480D-B19D-8C0A37651AE7}" dt="2023-05-31T09:51:51.350" v="38" actId="47"/>
        <pc:sldMkLst>
          <pc:docMk/>
          <pc:sldMk cId="4076308149" sldId="1560"/>
        </pc:sldMkLst>
      </pc:sldChg>
      <pc:sldChg chg="del">
        <pc:chgData name="Willigen, R.F. van der (Rob)" userId="b43bdd62-7b82-48e9-86cd-c7c10e260c14" providerId="ADAL" clId="{1A78EAD3-EE79-480D-B19D-8C0A37651AE7}" dt="2023-05-31T09:51:51.350" v="38" actId="47"/>
        <pc:sldMkLst>
          <pc:docMk/>
          <pc:sldMk cId="1156080834" sldId="1564"/>
        </pc:sldMkLst>
      </pc:sldChg>
      <pc:sldChg chg="add">
        <pc:chgData name="Willigen, R.F. van der (Rob)" userId="b43bdd62-7b82-48e9-86cd-c7c10e260c14" providerId="ADAL" clId="{1A78EAD3-EE79-480D-B19D-8C0A37651AE7}" dt="2023-05-31T10:04:28.173" v="137"/>
        <pc:sldMkLst>
          <pc:docMk/>
          <pc:sldMk cId="2051879349" sldId="1569"/>
        </pc:sldMkLst>
      </pc:sldChg>
      <pc:sldChg chg="add">
        <pc:chgData name="Willigen, R.F. van der (Rob)" userId="b43bdd62-7b82-48e9-86cd-c7c10e260c14" providerId="ADAL" clId="{1A78EAD3-EE79-480D-B19D-8C0A37651AE7}" dt="2023-05-31T10:04:28.173" v="137"/>
        <pc:sldMkLst>
          <pc:docMk/>
          <pc:sldMk cId="341699425" sldId="1575"/>
        </pc:sldMkLst>
      </pc:sldChg>
      <pc:sldChg chg="del">
        <pc:chgData name="Willigen, R.F. van der (Rob)" userId="b43bdd62-7b82-48e9-86cd-c7c10e260c14" providerId="ADAL" clId="{1A78EAD3-EE79-480D-B19D-8C0A37651AE7}" dt="2023-05-31T09:52:27.838" v="39" actId="47"/>
        <pc:sldMkLst>
          <pc:docMk/>
          <pc:sldMk cId="2999699663" sldId="1578"/>
        </pc:sldMkLst>
      </pc:sldChg>
      <pc:sldChg chg="del">
        <pc:chgData name="Willigen, R.F. van der (Rob)" userId="b43bdd62-7b82-48e9-86cd-c7c10e260c14" providerId="ADAL" clId="{1A78EAD3-EE79-480D-B19D-8C0A37651AE7}" dt="2023-05-31T09:51:51.350" v="38" actId="47"/>
        <pc:sldMkLst>
          <pc:docMk/>
          <pc:sldMk cId="1691338233" sldId="1586"/>
        </pc:sldMkLst>
      </pc:sldChg>
      <pc:sldChg chg="del">
        <pc:chgData name="Willigen, R.F. van der (Rob)" userId="b43bdd62-7b82-48e9-86cd-c7c10e260c14" providerId="ADAL" clId="{1A78EAD3-EE79-480D-B19D-8C0A37651AE7}" dt="2023-05-31T09:51:51.350" v="38" actId="47"/>
        <pc:sldMkLst>
          <pc:docMk/>
          <pc:sldMk cId="206633739" sldId="1588"/>
        </pc:sldMkLst>
      </pc:sldChg>
      <pc:sldChg chg="add">
        <pc:chgData name="Willigen, R.F. van der (Rob)" userId="b43bdd62-7b82-48e9-86cd-c7c10e260c14" providerId="ADAL" clId="{1A78EAD3-EE79-480D-B19D-8C0A37651AE7}" dt="2023-05-31T10:04:28.173" v="137"/>
        <pc:sldMkLst>
          <pc:docMk/>
          <pc:sldMk cId="2544793323" sldId="1681"/>
        </pc:sldMkLst>
      </pc:sldChg>
      <pc:sldChg chg="del">
        <pc:chgData name="Willigen, R.F. van der (Rob)" userId="b43bdd62-7b82-48e9-86cd-c7c10e260c14" providerId="ADAL" clId="{1A78EAD3-EE79-480D-B19D-8C0A37651AE7}" dt="2023-05-31T09:51:51.350" v="38" actId="47"/>
        <pc:sldMkLst>
          <pc:docMk/>
          <pc:sldMk cId="1917892889" sldId="1693"/>
        </pc:sldMkLst>
      </pc:sldChg>
      <pc:sldChg chg="del">
        <pc:chgData name="Willigen, R.F. van der (Rob)" userId="b43bdd62-7b82-48e9-86cd-c7c10e260c14" providerId="ADAL" clId="{1A78EAD3-EE79-480D-B19D-8C0A37651AE7}" dt="2023-05-31T09:52:27.838" v="39" actId="47"/>
        <pc:sldMkLst>
          <pc:docMk/>
          <pc:sldMk cId="3303766824" sldId="1695"/>
        </pc:sldMkLst>
      </pc:sldChg>
      <pc:sldChg chg="add del">
        <pc:chgData name="Willigen, R.F. van der (Rob)" userId="b43bdd62-7b82-48e9-86cd-c7c10e260c14" providerId="ADAL" clId="{1A78EAD3-EE79-480D-B19D-8C0A37651AE7}" dt="2023-05-31T10:04:28.173" v="137"/>
        <pc:sldMkLst>
          <pc:docMk/>
          <pc:sldMk cId="1177767567" sldId="1696"/>
        </pc:sldMkLst>
      </pc:sldChg>
      <pc:sldChg chg="del">
        <pc:chgData name="Willigen, R.F. van der (Rob)" userId="b43bdd62-7b82-48e9-86cd-c7c10e260c14" providerId="ADAL" clId="{1A78EAD3-EE79-480D-B19D-8C0A37651AE7}" dt="2023-05-31T09:51:51.350" v="38" actId="47"/>
        <pc:sldMkLst>
          <pc:docMk/>
          <pc:sldMk cId="949839666" sldId="1711"/>
        </pc:sldMkLst>
      </pc:sldChg>
      <pc:sldChg chg="del">
        <pc:chgData name="Willigen, R.F. van der (Rob)" userId="b43bdd62-7b82-48e9-86cd-c7c10e260c14" providerId="ADAL" clId="{1A78EAD3-EE79-480D-B19D-8C0A37651AE7}" dt="2023-05-31T09:51:51.350" v="38" actId="47"/>
        <pc:sldMkLst>
          <pc:docMk/>
          <pc:sldMk cId="924760860" sldId="1712"/>
        </pc:sldMkLst>
      </pc:sldChg>
      <pc:sldChg chg="del">
        <pc:chgData name="Willigen, R.F. van der (Rob)" userId="b43bdd62-7b82-48e9-86cd-c7c10e260c14" providerId="ADAL" clId="{1A78EAD3-EE79-480D-B19D-8C0A37651AE7}" dt="2023-05-31T09:51:51.350" v="38" actId="47"/>
        <pc:sldMkLst>
          <pc:docMk/>
          <pc:sldMk cId="2135213992" sldId="1714"/>
        </pc:sldMkLst>
      </pc:sldChg>
      <pc:sldChg chg="del">
        <pc:chgData name="Willigen, R.F. van der (Rob)" userId="b43bdd62-7b82-48e9-86cd-c7c10e260c14" providerId="ADAL" clId="{1A78EAD3-EE79-480D-B19D-8C0A37651AE7}" dt="2023-05-31T09:51:51.350" v="38" actId="47"/>
        <pc:sldMkLst>
          <pc:docMk/>
          <pc:sldMk cId="3609136816" sldId="1739"/>
        </pc:sldMkLst>
      </pc:sldChg>
      <pc:sldChg chg="del">
        <pc:chgData name="Willigen, R.F. van der (Rob)" userId="b43bdd62-7b82-48e9-86cd-c7c10e260c14" providerId="ADAL" clId="{1A78EAD3-EE79-480D-B19D-8C0A37651AE7}" dt="2023-05-31T09:51:51.350" v="38" actId="47"/>
        <pc:sldMkLst>
          <pc:docMk/>
          <pc:sldMk cId="1789916888" sldId="1748"/>
        </pc:sldMkLst>
      </pc:sldChg>
      <pc:sldChg chg="del">
        <pc:chgData name="Willigen, R.F. van der (Rob)" userId="b43bdd62-7b82-48e9-86cd-c7c10e260c14" providerId="ADAL" clId="{1A78EAD3-EE79-480D-B19D-8C0A37651AE7}" dt="2023-05-31T09:51:51.350" v="38" actId="47"/>
        <pc:sldMkLst>
          <pc:docMk/>
          <pc:sldMk cId="2847797237" sldId="1752"/>
        </pc:sldMkLst>
      </pc:sldChg>
      <pc:sldChg chg="add del">
        <pc:chgData name="Willigen, R.F. van der (Rob)" userId="b43bdd62-7b82-48e9-86cd-c7c10e260c14" providerId="ADAL" clId="{1A78EAD3-EE79-480D-B19D-8C0A37651AE7}" dt="2023-05-31T09:58:02.228" v="53"/>
        <pc:sldMkLst>
          <pc:docMk/>
          <pc:sldMk cId="3664189876" sldId="1755"/>
        </pc:sldMkLst>
      </pc:sldChg>
      <pc:sldChg chg="del">
        <pc:chgData name="Willigen, R.F. van der (Rob)" userId="b43bdd62-7b82-48e9-86cd-c7c10e260c14" providerId="ADAL" clId="{1A78EAD3-EE79-480D-B19D-8C0A37651AE7}" dt="2023-05-31T09:51:51.350" v="38" actId="47"/>
        <pc:sldMkLst>
          <pc:docMk/>
          <pc:sldMk cId="1227712268" sldId="1756"/>
        </pc:sldMkLst>
      </pc:sldChg>
      <pc:sldChg chg="add">
        <pc:chgData name="Willigen, R.F. van der (Rob)" userId="b43bdd62-7b82-48e9-86cd-c7c10e260c14" providerId="ADAL" clId="{1A78EAD3-EE79-480D-B19D-8C0A37651AE7}" dt="2023-05-31T10:04:28.173" v="137"/>
        <pc:sldMkLst>
          <pc:docMk/>
          <pc:sldMk cId="2091609229" sldId="1756"/>
        </pc:sldMkLst>
      </pc:sldChg>
      <pc:sldChg chg="del">
        <pc:chgData name="Willigen, R.F. van der (Rob)" userId="b43bdd62-7b82-48e9-86cd-c7c10e260c14" providerId="ADAL" clId="{1A78EAD3-EE79-480D-B19D-8C0A37651AE7}" dt="2023-05-31T09:51:51.350" v="38" actId="47"/>
        <pc:sldMkLst>
          <pc:docMk/>
          <pc:sldMk cId="1029851211" sldId="1757"/>
        </pc:sldMkLst>
      </pc:sldChg>
      <pc:sldChg chg="del">
        <pc:chgData name="Willigen, R.F. van der (Rob)" userId="b43bdd62-7b82-48e9-86cd-c7c10e260c14" providerId="ADAL" clId="{1A78EAD3-EE79-480D-B19D-8C0A37651AE7}" dt="2023-05-31T09:51:51.350" v="38" actId="47"/>
        <pc:sldMkLst>
          <pc:docMk/>
          <pc:sldMk cId="417864160" sldId="1758"/>
        </pc:sldMkLst>
      </pc:sldChg>
      <pc:sldChg chg="add">
        <pc:chgData name="Willigen, R.F. van der (Rob)" userId="b43bdd62-7b82-48e9-86cd-c7c10e260c14" providerId="ADAL" clId="{1A78EAD3-EE79-480D-B19D-8C0A37651AE7}" dt="2023-05-31T09:52:47.146" v="40"/>
        <pc:sldMkLst>
          <pc:docMk/>
          <pc:sldMk cId="743083392" sldId="1758"/>
        </pc:sldMkLst>
      </pc:sldChg>
      <pc:sldChg chg="del">
        <pc:chgData name="Willigen, R.F. van der (Rob)" userId="b43bdd62-7b82-48e9-86cd-c7c10e260c14" providerId="ADAL" clId="{1A78EAD3-EE79-480D-B19D-8C0A37651AE7}" dt="2023-05-31T09:51:51.350" v="38" actId="47"/>
        <pc:sldMkLst>
          <pc:docMk/>
          <pc:sldMk cId="2011712980" sldId="1760"/>
        </pc:sldMkLst>
      </pc:sldChg>
      <pc:sldChg chg="add">
        <pc:chgData name="Willigen, R.F. van der (Rob)" userId="b43bdd62-7b82-48e9-86cd-c7c10e260c14" providerId="ADAL" clId="{1A78EAD3-EE79-480D-B19D-8C0A37651AE7}" dt="2023-05-31T10:04:28.173" v="137"/>
        <pc:sldMkLst>
          <pc:docMk/>
          <pc:sldMk cId="1850199346" sldId="1762"/>
        </pc:sldMkLst>
      </pc:sldChg>
      <pc:sldChg chg="del">
        <pc:chgData name="Willigen, R.F. van der (Rob)" userId="b43bdd62-7b82-48e9-86cd-c7c10e260c14" providerId="ADAL" clId="{1A78EAD3-EE79-480D-B19D-8C0A37651AE7}" dt="2023-05-31T09:51:51.350" v="38" actId="47"/>
        <pc:sldMkLst>
          <pc:docMk/>
          <pc:sldMk cId="2434752152" sldId="1762"/>
        </pc:sldMkLst>
      </pc:sldChg>
      <pc:sldChg chg="del">
        <pc:chgData name="Willigen, R.F. van der (Rob)" userId="b43bdd62-7b82-48e9-86cd-c7c10e260c14" providerId="ADAL" clId="{1A78EAD3-EE79-480D-B19D-8C0A37651AE7}" dt="2023-05-31T09:51:51.350" v="38" actId="47"/>
        <pc:sldMkLst>
          <pc:docMk/>
          <pc:sldMk cId="1594947579" sldId="1763"/>
        </pc:sldMkLst>
      </pc:sldChg>
      <pc:sldChg chg="del">
        <pc:chgData name="Willigen, R.F. van der (Rob)" userId="b43bdd62-7b82-48e9-86cd-c7c10e260c14" providerId="ADAL" clId="{1A78EAD3-EE79-480D-B19D-8C0A37651AE7}" dt="2023-05-31T09:51:51.350" v="38" actId="47"/>
        <pc:sldMkLst>
          <pc:docMk/>
          <pc:sldMk cId="2459458229" sldId="1764"/>
        </pc:sldMkLst>
      </pc:sldChg>
      <pc:sldChg chg="add">
        <pc:chgData name="Willigen, R.F. van der (Rob)" userId="b43bdd62-7b82-48e9-86cd-c7c10e260c14" providerId="ADAL" clId="{1A78EAD3-EE79-480D-B19D-8C0A37651AE7}" dt="2023-05-31T10:04:28.173" v="137"/>
        <pc:sldMkLst>
          <pc:docMk/>
          <pc:sldMk cId="1323847348" sldId="1765"/>
        </pc:sldMkLst>
      </pc:sldChg>
      <pc:sldChg chg="del">
        <pc:chgData name="Willigen, R.F. van der (Rob)" userId="b43bdd62-7b82-48e9-86cd-c7c10e260c14" providerId="ADAL" clId="{1A78EAD3-EE79-480D-B19D-8C0A37651AE7}" dt="2023-05-31T09:51:51.350" v="38" actId="47"/>
        <pc:sldMkLst>
          <pc:docMk/>
          <pc:sldMk cId="4066503860" sldId="1765"/>
        </pc:sldMkLst>
      </pc:sldChg>
      <pc:sldChg chg="del">
        <pc:chgData name="Willigen, R.F. van der (Rob)" userId="b43bdd62-7b82-48e9-86cd-c7c10e260c14" providerId="ADAL" clId="{1A78EAD3-EE79-480D-B19D-8C0A37651AE7}" dt="2023-05-31T09:51:51.350" v="38" actId="47"/>
        <pc:sldMkLst>
          <pc:docMk/>
          <pc:sldMk cId="539812803" sldId="1766"/>
        </pc:sldMkLst>
      </pc:sldChg>
      <pc:sldChg chg="add">
        <pc:chgData name="Willigen, R.F. van der (Rob)" userId="b43bdd62-7b82-48e9-86cd-c7c10e260c14" providerId="ADAL" clId="{1A78EAD3-EE79-480D-B19D-8C0A37651AE7}" dt="2023-05-31T10:04:28.173" v="137"/>
        <pc:sldMkLst>
          <pc:docMk/>
          <pc:sldMk cId="1325821896" sldId="1766"/>
        </pc:sldMkLst>
      </pc:sldChg>
      <pc:sldChg chg="del">
        <pc:chgData name="Willigen, R.F. van der (Rob)" userId="b43bdd62-7b82-48e9-86cd-c7c10e260c14" providerId="ADAL" clId="{1A78EAD3-EE79-480D-B19D-8C0A37651AE7}" dt="2023-05-31T09:51:51.350" v="38" actId="47"/>
        <pc:sldMkLst>
          <pc:docMk/>
          <pc:sldMk cId="3895755449" sldId="1768"/>
        </pc:sldMkLst>
      </pc:sldChg>
      <pc:sldChg chg="del">
        <pc:chgData name="Willigen, R.F. van der (Rob)" userId="b43bdd62-7b82-48e9-86cd-c7c10e260c14" providerId="ADAL" clId="{1A78EAD3-EE79-480D-B19D-8C0A37651AE7}" dt="2023-05-31T09:51:51.350" v="38" actId="47"/>
        <pc:sldMkLst>
          <pc:docMk/>
          <pc:sldMk cId="1217237543" sldId="1769"/>
        </pc:sldMkLst>
      </pc:sldChg>
      <pc:sldChg chg="add del">
        <pc:chgData name="Willigen, R.F. van der (Rob)" userId="b43bdd62-7b82-48e9-86cd-c7c10e260c14" providerId="ADAL" clId="{1A78EAD3-EE79-480D-B19D-8C0A37651AE7}" dt="2023-05-31T09:54:40.120" v="45" actId="47"/>
        <pc:sldMkLst>
          <pc:docMk/>
          <pc:sldMk cId="1355762504" sldId="1769"/>
        </pc:sldMkLst>
      </pc:sldChg>
      <pc:sldChg chg="del">
        <pc:chgData name="Willigen, R.F. van der (Rob)" userId="b43bdd62-7b82-48e9-86cd-c7c10e260c14" providerId="ADAL" clId="{1A78EAD3-EE79-480D-B19D-8C0A37651AE7}" dt="2023-05-31T09:51:51.350" v="38" actId="47"/>
        <pc:sldMkLst>
          <pc:docMk/>
          <pc:sldMk cId="1214025164" sldId="1770"/>
        </pc:sldMkLst>
      </pc:sldChg>
      <pc:sldChg chg="del">
        <pc:chgData name="Willigen, R.F. van der (Rob)" userId="b43bdd62-7b82-48e9-86cd-c7c10e260c14" providerId="ADAL" clId="{1A78EAD3-EE79-480D-B19D-8C0A37651AE7}" dt="2023-05-31T09:52:27.838" v="39" actId="47"/>
        <pc:sldMkLst>
          <pc:docMk/>
          <pc:sldMk cId="3419346893" sldId="1771"/>
        </pc:sldMkLst>
      </pc:sldChg>
      <pc:sldChg chg="modSp add mod">
        <pc:chgData name="Willigen, R.F. van der (Rob)" userId="b43bdd62-7b82-48e9-86cd-c7c10e260c14" providerId="ADAL" clId="{1A78EAD3-EE79-480D-B19D-8C0A37651AE7}" dt="2023-05-31T09:53:59.745" v="44" actId="1076"/>
        <pc:sldMkLst>
          <pc:docMk/>
          <pc:sldMk cId="0" sldId="1772"/>
        </pc:sldMkLst>
        <pc:spChg chg="mod">
          <ac:chgData name="Willigen, R.F. van der (Rob)" userId="b43bdd62-7b82-48e9-86cd-c7c10e260c14" providerId="ADAL" clId="{1A78EAD3-EE79-480D-B19D-8C0A37651AE7}" dt="2023-05-31T09:53:49.291" v="42" actId="2711"/>
          <ac:spMkLst>
            <pc:docMk/>
            <pc:sldMk cId="0" sldId="1772"/>
            <ac:spMk id="3" creationId="{00000000-0000-0000-0000-000000000000}"/>
          </ac:spMkLst>
        </pc:spChg>
        <pc:grpChg chg="mod">
          <ac:chgData name="Willigen, R.F. van der (Rob)" userId="b43bdd62-7b82-48e9-86cd-c7c10e260c14" providerId="ADAL" clId="{1A78EAD3-EE79-480D-B19D-8C0A37651AE7}" dt="2023-05-31T09:53:59.745" v="44" actId="1076"/>
          <ac:grpSpMkLst>
            <pc:docMk/>
            <pc:sldMk cId="0" sldId="1772"/>
            <ac:grpSpMk id="7" creationId="{00000000-0000-0000-0000-000000000000}"/>
          </ac:grpSpMkLst>
        </pc:grpChg>
      </pc:sldChg>
      <pc:sldChg chg="del">
        <pc:chgData name="Willigen, R.F. van der (Rob)" userId="b43bdd62-7b82-48e9-86cd-c7c10e260c14" providerId="ADAL" clId="{1A78EAD3-EE79-480D-B19D-8C0A37651AE7}" dt="2023-05-31T09:51:51.350" v="38" actId="47"/>
        <pc:sldMkLst>
          <pc:docMk/>
          <pc:sldMk cId="2644869963" sldId="1773"/>
        </pc:sldMkLst>
      </pc:sldChg>
      <pc:sldChg chg="del">
        <pc:chgData name="Willigen, R.F. van der (Rob)" userId="b43bdd62-7b82-48e9-86cd-c7c10e260c14" providerId="ADAL" clId="{1A78EAD3-EE79-480D-B19D-8C0A37651AE7}" dt="2023-05-31T09:52:27.838" v="39" actId="47"/>
        <pc:sldMkLst>
          <pc:docMk/>
          <pc:sldMk cId="2696831" sldId="1774"/>
        </pc:sldMkLst>
      </pc:sldChg>
      <pc:sldChg chg="add">
        <pc:chgData name="Willigen, R.F. van der (Rob)" userId="b43bdd62-7b82-48e9-86cd-c7c10e260c14" providerId="ADAL" clId="{1A78EAD3-EE79-480D-B19D-8C0A37651AE7}" dt="2023-05-31T10:05:43.837" v="138"/>
        <pc:sldMkLst>
          <pc:docMk/>
          <pc:sldMk cId="3504408622" sldId="1774"/>
        </pc:sldMkLst>
      </pc:sldChg>
      <pc:sldChg chg="del">
        <pc:chgData name="Willigen, R.F. van der (Rob)" userId="b43bdd62-7b82-48e9-86cd-c7c10e260c14" providerId="ADAL" clId="{1A78EAD3-EE79-480D-B19D-8C0A37651AE7}" dt="2023-05-31T09:52:27.838" v="39" actId="47"/>
        <pc:sldMkLst>
          <pc:docMk/>
          <pc:sldMk cId="1003486936" sldId="1776"/>
        </pc:sldMkLst>
      </pc:sldChg>
      <pc:sldChg chg="add ord">
        <pc:chgData name="Willigen, R.F. van der (Rob)" userId="b43bdd62-7b82-48e9-86cd-c7c10e260c14" providerId="ADAL" clId="{1A78EAD3-EE79-480D-B19D-8C0A37651AE7}" dt="2023-05-31T10:06:47.065" v="141"/>
        <pc:sldMkLst>
          <pc:docMk/>
          <pc:sldMk cId="1468568398" sldId="1776"/>
        </pc:sldMkLst>
      </pc:sldChg>
      <pc:sldChg chg="add del">
        <pc:chgData name="Willigen, R.F. van der (Rob)" userId="b43bdd62-7b82-48e9-86cd-c7c10e260c14" providerId="ADAL" clId="{1A78EAD3-EE79-480D-B19D-8C0A37651AE7}" dt="2023-05-31T10:09:11.906" v="217" actId="47"/>
        <pc:sldMkLst>
          <pc:docMk/>
          <pc:sldMk cId="370548689" sldId="1777"/>
        </pc:sldMkLst>
      </pc:sldChg>
      <pc:sldChg chg="del">
        <pc:chgData name="Willigen, R.F. van der (Rob)" userId="b43bdd62-7b82-48e9-86cd-c7c10e260c14" providerId="ADAL" clId="{1A78EAD3-EE79-480D-B19D-8C0A37651AE7}" dt="2023-05-31T09:51:51.350" v="38" actId="47"/>
        <pc:sldMkLst>
          <pc:docMk/>
          <pc:sldMk cId="2614737652" sldId="1777"/>
        </pc:sldMkLst>
      </pc:sldChg>
      <pc:sldChg chg="del">
        <pc:chgData name="Willigen, R.F. van der (Rob)" userId="b43bdd62-7b82-48e9-86cd-c7c10e260c14" providerId="ADAL" clId="{1A78EAD3-EE79-480D-B19D-8C0A37651AE7}" dt="2023-05-31T09:52:27.838" v="39" actId="47"/>
        <pc:sldMkLst>
          <pc:docMk/>
          <pc:sldMk cId="0" sldId="1784"/>
        </pc:sldMkLst>
      </pc:sldChg>
      <pc:sldChg chg="del">
        <pc:chgData name="Willigen, R.F. van der (Rob)" userId="b43bdd62-7b82-48e9-86cd-c7c10e260c14" providerId="ADAL" clId="{1A78EAD3-EE79-480D-B19D-8C0A37651AE7}" dt="2023-05-31T09:51:51.350" v="38" actId="47"/>
        <pc:sldMkLst>
          <pc:docMk/>
          <pc:sldMk cId="4165674168" sldId="1785"/>
        </pc:sldMkLst>
      </pc:sldChg>
      <pc:sldChg chg="modSp add mod">
        <pc:chgData name="Willigen, R.F. van der (Rob)" userId="b43bdd62-7b82-48e9-86cd-c7c10e260c14" providerId="ADAL" clId="{1A78EAD3-EE79-480D-B19D-8C0A37651AE7}" dt="2023-05-31T09:55:50.420" v="52" actId="207"/>
        <pc:sldMkLst>
          <pc:docMk/>
          <pc:sldMk cId="1001923888" sldId="1802"/>
        </pc:sldMkLst>
        <pc:spChg chg="mod">
          <ac:chgData name="Willigen, R.F. van der (Rob)" userId="b43bdd62-7b82-48e9-86cd-c7c10e260c14" providerId="ADAL" clId="{1A78EAD3-EE79-480D-B19D-8C0A37651AE7}" dt="2023-05-31T09:55:50.420" v="52" actId="207"/>
          <ac:spMkLst>
            <pc:docMk/>
            <pc:sldMk cId="1001923888" sldId="1802"/>
            <ac:spMk id="2" creationId="{00000000-0000-0000-0000-000000000000}"/>
          </ac:spMkLst>
        </pc:spChg>
      </pc:sldChg>
      <pc:sldChg chg="add">
        <pc:chgData name="Willigen, R.F. van der (Rob)" userId="b43bdd62-7b82-48e9-86cd-c7c10e260c14" providerId="ADAL" clId="{1A78EAD3-EE79-480D-B19D-8C0A37651AE7}" dt="2023-05-31T09:58:02.228" v="53"/>
        <pc:sldMkLst>
          <pc:docMk/>
          <pc:sldMk cId="2911345598" sldId="1804"/>
        </pc:sldMkLst>
      </pc:sldChg>
      <pc:sldChg chg="add">
        <pc:chgData name="Willigen, R.F. van der (Rob)" userId="b43bdd62-7b82-48e9-86cd-c7c10e260c14" providerId="ADAL" clId="{1A78EAD3-EE79-480D-B19D-8C0A37651AE7}" dt="2023-05-31T10:05:43.837" v="138"/>
        <pc:sldMkLst>
          <pc:docMk/>
          <pc:sldMk cId="4236726269" sldId="1807"/>
        </pc:sldMkLst>
      </pc:sldChg>
      <pc:sldChg chg="add del setBg">
        <pc:chgData name="Willigen, R.F. van der (Rob)" userId="b43bdd62-7b82-48e9-86cd-c7c10e260c14" providerId="ADAL" clId="{1A78EAD3-EE79-480D-B19D-8C0A37651AE7}" dt="2023-05-31T09:52:47.146" v="40"/>
        <pc:sldMkLst>
          <pc:docMk/>
          <pc:sldMk cId="1420011013" sldId="1808"/>
        </pc:sldMkLst>
      </pc:sldChg>
      <pc:sldChg chg="add">
        <pc:chgData name="Willigen, R.F. van der (Rob)" userId="b43bdd62-7b82-48e9-86cd-c7c10e260c14" providerId="ADAL" clId="{1A78EAD3-EE79-480D-B19D-8C0A37651AE7}" dt="2023-05-31T09:52:47.146" v="40"/>
        <pc:sldMkLst>
          <pc:docMk/>
          <pc:sldMk cId="3474650496" sldId="1813"/>
        </pc:sldMkLst>
      </pc:sldChg>
      <pc:sldChg chg="add">
        <pc:chgData name="Willigen, R.F. van der (Rob)" userId="b43bdd62-7b82-48e9-86cd-c7c10e260c14" providerId="ADAL" clId="{1A78EAD3-EE79-480D-B19D-8C0A37651AE7}" dt="2023-05-31T10:04:28.173" v="137"/>
        <pc:sldMkLst>
          <pc:docMk/>
          <pc:sldMk cId="3004435871" sldId="1815"/>
        </pc:sldMkLst>
      </pc:sldChg>
      <pc:sldChg chg="add">
        <pc:chgData name="Willigen, R.F. van der (Rob)" userId="b43bdd62-7b82-48e9-86cd-c7c10e260c14" providerId="ADAL" clId="{1A78EAD3-EE79-480D-B19D-8C0A37651AE7}" dt="2023-05-31T09:58:02.228" v="53"/>
        <pc:sldMkLst>
          <pc:docMk/>
          <pc:sldMk cId="1194239553" sldId="1816"/>
        </pc:sldMkLst>
      </pc:sldChg>
      <pc:sldChg chg="add">
        <pc:chgData name="Willigen, R.F. van der (Rob)" userId="b43bdd62-7b82-48e9-86cd-c7c10e260c14" providerId="ADAL" clId="{1A78EAD3-EE79-480D-B19D-8C0A37651AE7}" dt="2023-05-31T10:04:28.173" v="137"/>
        <pc:sldMkLst>
          <pc:docMk/>
          <pc:sldMk cId="2946278478" sldId="1819"/>
        </pc:sldMkLst>
      </pc:sldChg>
      <pc:sldChg chg="add">
        <pc:chgData name="Willigen, R.F. van der (Rob)" userId="b43bdd62-7b82-48e9-86cd-c7c10e260c14" providerId="ADAL" clId="{1A78EAD3-EE79-480D-B19D-8C0A37651AE7}" dt="2023-05-31T09:52:47.146" v="40"/>
        <pc:sldMkLst>
          <pc:docMk/>
          <pc:sldMk cId="3644028880" sldId="1822"/>
        </pc:sldMkLst>
      </pc:sldChg>
      <pc:sldChg chg="add">
        <pc:chgData name="Willigen, R.F. van der (Rob)" userId="b43bdd62-7b82-48e9-86cd-c7c10e260c14" providerId="ADAL" clId="{1A78EAD3-EE79-480D-B19D-8C0A37651AE7}" dt="2023-05-31T10:05:43.837" v="138"/>
        <pc:sldMkLst>
          <pc:docMk/>
          <pc:sldMk cId="2687373036" sldId="1823"/>
        </pc:sldMkLst>
      </pc:sldChg>
      <pc:sldChg chg="add">
        <pc:chgData name="Willigen, R.F. van der (Rob)" userId="b43bdd62-7b82-48e9-86cd-c7c10e260c14" providerId="ADAL" clId="{1A78EAD3-EE79-480D-B19D-8C0A37651AE7}" dt="2023-05-31T09:58:02.228" v="53"/>
        <pc:sldMkLst>
          <pc:docMk/>
          <pc:sldMk cId="2215838877" sldId="1825"/>
        </pc:sldMkLst>
      </pc:sldChg>
      <pc:sldChg chg="add">
        <pc:chgData name="Willigen, R.F. van der (Rob)" userId="b43bdd62-7b82-48e9-86cd-c7c10e260c14" providerId="ADAL" clId="{1A78EAD3-EE79-480D-B19D-8C0A37651AE7}" dt="2023-05-31T10:03:13.560" v="136"/>
        <pc:sldMkLst>
          <pc:docMk/>
          <pc:sldMk cId="2737546777" sldId="1826"/>
        </pc:sldMkLst>
      </pc:sldChg>
      <pc:sldChg chg="add">
        <pc:chgData name="Willigen, R.F. van der (Rob)" userId="b43bdd62-7b82-48e9-86cd-c7c10e260c14" providerId="ADAL" clId="{1A78EAD3-EE79-480D-B19D-8C0A37651AE7}" dt="2023-05-31T10:03:13.560" v="136"/>
        <pc:sldMkLst>
          <pc:docMk/>
          <pc:sldMk cId="2093842651" sldId="1827"/>
        </pc:sldMkLst>
      </pc:sldChg>
      <pc:sldChg chg="add">
        <pc:chgData name="Willigen, R.F. van der (Rob)" userId="b43bdd62-7b82-48e9-86cd-c7c10e260c14" providerId="ADAL" clId="{1A78EAD3-EE79-480D-B19D-8C0A37651AE7}" dt="2023-05-31T10:04:28.173" v="137"/>
        <pc:sldMkLst>
          <pc:docMk/>
          <pc:sldMk cId="1295076270" sldId="1829"/>
        </pc:sldMkLst>
      </pc:sldChg>
      <pc:sldChg chg="add">
        <pc:chgData name="Willigen, R.F. van der (Rob)" userId="b43bdd62-7b82-48e9-86cd-c7c10e260c14" providerId="ADAL" clId="{1A78EAD3-EE79-480D-B19D-8C0A37651AE7}" dt="2023-05-31T10:05:43.837" v="138"/>
        <pc:sldMkLst>
          <pc:docMk/>
          <pc:sldMk cId="3914364485" sldId="1835"/>
        </pc:sldMkLst>
      </pc:sldChg>
      <pc:sldChg chg="add">
        <pc:chgData name="Willigen, R.F. van der (Rob)" userId="b43bdd62-7b82-48e9-86cd-c7c10e260c14" providerId="ADAL" clId="{1A78EAD3-EE79-480D-B19D-8C0A37651AE7}" dt="2023-05-31T09:52:47.146" v="40"/>
        <pc:sldMkLst>
          <pc:docMk/>
          <pc:sldMk cId="3385836418" sldId="1836"/>
        </pc:sldMkLst>
      </pc:sldChg>
      <pc:sldChg chg="add">
        <pc:chgData name="Willigen, R.F. van der (Rob)" userId="b43bdd62-7b82-48e9-86cd-c7c10e260c14" providerId="ADAL" clId="{1A78EAD3-EE79-480D-B19D-8C0A37651AE7}" dt="2023-05-31T10:05:43.837" v="138"/>
        <pc:sldMkLst>
          <pc:docMk/>
          <pc:sldMk cId="1587906360" sldId="1838"/>
        </pc:sldMkLst>
      </pc:sldChg>
      <pc:sldChg chg="del">
        <pc:chgData name="Willigen, R.F. van der (Rob)" userId="b43bdd62-7b82-48e9-86cd-c7c10e260c14" providerId="ADAL" clId="{1A78EAD3-EE79-480D-B19D-8C0A37651AE7}" dt="2023-05-31T09:51:51.350" v="38" actId="47"/>
        <pc:sldMkLst>
          <pc:docMk/>
          <pc:sldMk cId="0" sldId="1842"/>
        </pc:sldMkLst>
      </pc:sldChg>
      <pc:sldChg chg="add del">
        <pc:chgData name="Willigen, R.F. van der (Rob)" userId="b43bdd62-7b82-48e9-86cd-c7c10e260c14" providerId="ADAL" clId="{1A78EAD3-EE79-480D-B19D-8C0A37651AE7}" dt="2023-05-31T09:52:47.146" v="40"/>
        <pc:sldMkLst>
          <pc:docMk/>
          <pc:sldMk cId="1996581022" sldId="1843"/>
        </pc:sldMkLst>
      </pc:sldChg>
      <pc:sldChg chg="add">
        <pc:chgData name="Willigen, R.F. van der (Rob)" userId="b43bdd62-7b82-48e9-86cd-c7c10e260c14" providerId="ADAL" clId="{1A78EAD3-EE79-480D-B19D-8C0A37651AE7}" dt="2023-05-31T09:52:47.146" v="40"/>
        <pc:sldMkLst>
          <pc:docMk/>
          <pc:sldMk cId="3013206599" sldId="1844"/>
        </pc:sldMkLst>
      </pc:sldChg>
      <pc:sldChg chg="add">
        <pc:chgData name="Willigen, R.F. van der (Rob)" userId="b43bdd62-7b82-48e9-86cd-c7c10e260c14" providerId="ADAL" clId="{1A78EAD3-EE79-480D-B19D-8C0A37651AE7}" dt="2023-05-31T09:52:47.146" v="40"/>
        <pc:sldMkLst>
          <pc:docMk/>
          <pc:sldMk cId="2996349909" sldId="1852"/>
        </pc:sldMkLst>
      </pc:sldChg>
      <pc:sldChg chg="add del">
        <pc:chgData name="Willigen, R.F. van der (Rob)" userId="b43bdd62-7b82-48e9-86cd-c7c10e260c14" providerId="ADAL" clId="{1A78EAD3-EE79-480D-B19D-8C0A37651AE7}" dt="2023-05-31T09:52:47.146" v="40"/>
        <pc:sldMkLst>
          <pc:docMk/>
          <pc:sldMk cId="3383941292" sldId="1860"/>
        </pc:sldMkLst>
      </pc:sldChg>
      <pc:sldChg chg="add">
        <pc:chgData name="Willigen, R.F. van der (Rob)" userId="b43bdd62-7b82-48e9-86cd-c7c10e260c14" providerId="ADAL" clId="{1A78EAD3-EE79-480D-B19D-8C0A37651AE7}" dt="2023-05-31T09:52:47.146" v="40"/>
        <pc:sldMkLst>
          <pc:docMk/>
          <pc:sldMk cId="3780641136" sldId="1861"/>
        </pc:sldMkLst>
      </pc:sldChg>
      <pc:sldChg chg="add ord">
        <pc:chgData name="Willigen, R.F. van der (Rob)" userId="b43bdd62-7b82-48e9-86cd-c7c10e260c14" providerId="ADAL" clId="{1A78EAD3-EE79-480D-B19D-8C0A37651AE7}" dt="2023-05-31T10:02:24.510" v="135"/>
        <pc:sldMkLst>
          <pc:docMk/>
          <pc:sldMk cId="2997912226" sldId="1864"/>
        </pc:sldMkLst>
      </pc:sldChg>
      <pc:sldChg chg="add">
        <pc:chgData name="Willigen, R.F. van der (Rob)" userId="b43bdd62-7b82-48e9-86cd-c7c10e260c14" providerId="ADAL" clId="{1A78EAD3-EE79-480D-B19D-8C0A37651AE7}" dt="2023-05-31T09:52:47.146" v="40"/>
        <pc:sldMkLst>
          <pc:docMk/>
          <pc:sldMk cId="3609960632" sldId="1869"/>
        </pc:sldMkLst>
      </pc:sldChg>
      <pc:sldChg chg="add">
        <pc:chgData name="Willigen, R.F. van der (Rob)" userId="b43bdd62-7b82-48e9-86cd-c7c10e260c14" providerId="ADAL" clId="{1A78EAD3-EE79-480D-B19D-8C0A37651AE7}" dt="2023-05-31T09:52:47.146" v="40"/>
        <pc:sldMkLst>
          <pc:docMk/>
          <pc:sldMk cId="3324773316" sldId="1870"/>
        </pc:sldMkLst>
      </pc:sldChg>
      <pc:sldChg chg="add">
        <pc:chgData name="Willigen, R.F. van der (Rob)" userId="b43bdd62-7b82-48e9-86cd-c7c10e260c14" providerId="ADAL" clId="{1A78EAD3-EE79-480D-B19D-8C0A37651AE7}" dt="2023-05-31T09:52:47.146" v="40"/>
        <pc:sldMkLst>
          <pc:docMk/>
          <pc:sldMk cId="2980211802" sldId="1871"/>
        </pc:sldMkLst>
      </pc:sldChg>
      <pc:sldChg chg="add del ord">
        <pc:chgData name="Willigen, R.F. van der (Rob)" userId="b43bdd62-7b82-48e9-86cd-c7c10e260c14" providerId="ADAL" clId="{1A78EAD3-EE79-480D-B19D-8C0A37651AE7}" dt="2023-05-31T09:59:53.662" v="109" actId="2696"/>
        <pc:sldMkLst>
          <pc:docMk/>
          <pc:sldMk cId="2830726056" sldId="1872"/>
        </pc:sldMkLst>
      </pc:sldChg>
      <pc:sldChg chg="add">
        <pc:chgData name="Willigen, R.F. van der (Rob)" userId="b43bdd62-7b82-48e9-86cd-c7c10e260c14" providerId="ADAL" clId="{1A78EAD3-EE79-480D-B19D-8C0A37651AE7}" dt="2023-05-31T09:52:47.146" v="40"/>
        <pc:sldMkLst>
          <pc:docMk/>
          <pc:sldMk cId="3726243270" sldId="1873"/>
        </pc:sldMkLst>
      </pc:sldChg>
      <pc:sldChg chg="del">
        <pc:chgData name="Willigen, R.F. van der (Rob)" userId="b43bdd62-7b82-48e9-86cd-c7c10e260c14" providerId="ADAL" clId="{1A78EAD3-EE79-480D-B19D-8C0A37651AE7}" dt="2023-05-31T09:51:51.350" v="38" actId="47"/>
        <pc:sldMkLst>
          <pc:docMk/>
          <pc:sldMk cId="3569897535" sldId="1874"/>
        </pc:sldMkLst>
      </pc:sldChg>
      <pc:sldChg chg="del">
        <pc:chgData name="Willigen, R.F. van der (Rob)" userId="b43bdd62-7b82-48e9-86cd-c7c10e260c14" providerId="ADAL" clId="{1A78EAD3-EE79-480D-B19D-8C0A37651AE7}" dt="2023-05-31T09:51:51.350" v="38" actId="47"/>
        <pc:sldMkLst>
          <pc:docMk/>
          <pc:sldMk cId="633711966" sldId="1875"/>
        </pc:sldMkLst>
      </pc:sldChg>
      <pc:sldChg chg="add">
        <pc:chgData name="Willigen, R.F. van der (Rob)" userId="b43bdd62-7b82-48e9-86cd-c7c10e260c14" providerId="ADAL" clId="{1A78EAD3-EE79-480D-B19D-8C0A37651AE7}" dt="2023-05-31T09:52:47.146" v="40"/>
        <pc:sldMkLst>
          <pc:docMk/>
          <pc:sldMk cId="2457018506" sldId="1875"/>
        </pc:sldMkLst>
      </pc:sldChg>
      <pc:sldChg chg="del">
        <pc:chgData name="Willigen, R.F. van der (Rob)" userId="b43bdd62-7b82-48e9-86cd-c7c10e260c14" providerId="ADAL" clId="{1A78EAD3-EE79-480D-B19D-8C0A37651AE7}" dt="2023-05-31T09:51:51.350" v="38" actId="47"/>
        <pc:sldMkLst>
          <pc:docMk/>
          <pc:sldMk cId="195793215" sldId="1876"/>
        </pc:sldMkLst>
      </pc:sldChg>
      <pc:sldChg chg="del">
        <pc:chgData name="Willigen, R.F. van der (Rob)" userId="b43bdd62-7b82-48e9-86cd-c7c10e260c14" providerId="ADAL" clId="{1A78EAD3-EE79-480D-B19D-8C0A37651AE7}" dt="2023-05-31T09:51:51.350" v="38" actId="47"/>
        <pc:sldMkLst>
          <pc:docMk/>
          <pc:sldMk cId="640845992" sldId="1877"/>
        </pc:sldMkLst>
      </pc:sldChg>
      <pc:sldChg chg="add">
        <pc:chgData name="Willigen, R.F. van der (Rob)" userId="b43bdd62-7b82-48e9-86cd-c7c10e260c14" providerId="ADAL" clId="{1A78EAD3-EE79-480D-B19D-8C0A37651AE7}" dt="2023-05-31T09:52:47.146" v="40"/>
        <pc:sldMkLst>
          <pc:docMk/>
          <pc:sldMk cId="4098200422" sldId="1877"/>
        </pc:sldMkLst>
      </pc:sldChg>
      <pc:sldChg chg="del">
        <pc:chgData name="Willigen, R.F. van der (Rob)" userId="b43bdd62-7b82-48e9-86cd-c7c10e260c14" providerId="ADAL" clId="{1A78EAD3-EE79-480D-B19D-8C0A37651AE7}" dt="2023-05-31T09:51:51.350" v="38" actId="47"/>
        <pc:sldMkLst>
          <pc:docMk/>
          <pc:sldMk cId="1882441226" sldId="1878"/>
        </pc:sldMkLst>
      </pc:sldChg>
      <pc:sldChg chg="add">
        <pc:chgData name="Willigen, R.F. van der (Rob)" userId="b43bdd62-7b82-48e9-86cd-c7c10e260c14" providerId="ADAL" clId="{1A78EAD3-EE79-480D-B19D-8C0A37651AE7}" dt="2023-05-31T09:52:47.146" v="40"/>
        <pc:sldMkLst>
          <pc:docMk/>
          <pc:sldMk cId="3094548638" sldId="1878"/>
        </pc:sldMkLst>
      </pc:sldChg>
      <pc:sldChg chg="add">
        <pc:chgData name="Willigen, R.F. van der (Rob)" userId="b43bdd62-7b82-48e9-86cd-c7c10e260c14" providerId="ADAL" clId="{1A78EAD3-EE79-480D-B19D-8C0A37651AE7}" dt="2023-05-31T09:52:47.146" v="40"/>
        <pc:sldMkLst>
          <pc:docMk/>
          <pc:sldMk cId="3015735362" sldId="1884"/>
        </pc:sldMkLst>
      </pc:sldChg>
      <pc:sldChg chg="add">
        <pc:chgData name="Willigen, R.F. van der (Rob)" userId="b43bdd62-7b82-48e9-86cd-c7c10e260c14" providerId="ADAL" clId="{1A78EAD3-EE79-480D-B19D-8C0A37651AE7}" dt="2023-05-31T09:52:47.146" v="40"/>
        <pc:sldMkLst>
          <pc:docMk/>
          <pc:sldMk cId="2093844074" sldId="1886"/>
        </pc:sldMkLst>
      </pc:sldChg>
      <pc:sldChg chg="add">
        <pc:chgData name="Willigen, R.F. van der (Rob)" userId="b43bdd62-7b82-48e9-86cd-c7c10e260c14" providerId="ADAL" clId="{1A78EAD3-EE79-480D-B19D-8C0A37651AE7}" dt="2023-05-31T09:52:47.146" v="40"/>
        <pc:sldMkLst>
          <pc:docMk/>
          <pc:sldMk cId="326252881" sldId="1887"/>
        </pc:sldMkLst>
      </pc:sldChg>
      <pc:sldChg chg="add">
        <pc:chgData name="Willigen, R.F. van der (Rob)" userId="b43bdd62-7b82-48e9-86cd-c7c10e260c14" providerId="ADAL" clId="{1A78EAD3-EE79-480D-B19D-8C0A37651AE7}" dt="2023-05-31T09:52:47.146" v="40"/>
        <pc:sldMkLst>
          <pc:docMk/>
          <pc:sldMk cId="660057771" sldId="1891"/>
        </pc:sldMkLst>
      </pc:sldChg>
      <pc:sldChg chg="add">
        <pc:chgData name="Willigen, R.F. van der (Rob)" userId="b43bdd62-7b82-48e9-86cd-c7c10e260c14" providerId="ADAL" clId="{1A78EAD3-EE79-480D-B19D-8C0A37651AE7}" dt="2023-05-31T09:52:47.146" v="40"/>
        <pc:sldMkLst>
          <pc:docMk/>
          <pc:sldMk cId="1059710500" sldId="1892"/>
        </pc:sldMkLst>
      </pc:sldChg>
      <pc:sldChg chg="add">
        <pc:chgData name="Willigen, R.F. van der (Rob)" userId="b43bdd62-7b82-48e9-86cd-c7c10e260c14" providerId="ADAL" clId="{1A78EAD3-EE79-480D-B19D-8C0A37651AE7}" dt="2023-05-31T09:52:47.146" v="40"/>
        <pc:sldMkLst>
          <pc:docMk/>
          <pc:sldMk cId="37495403" sldId="1896"/>
        </pc:sldMkLst>
      </pc:sldChg>
      <pc:sldChg chg="add">
        <pc:chgData name="Willigen, R.F. van der (Rob)" userId="b43bdd62-7b82-48e9-86cd-c7c10e260c14" providerId="ADAL" clId="{1A78EAD3-EE79-480D-B19D-8C0A37651AE7}" dt="2023-05-31T09:52:47.146" v="40"/>
        <pc:sldMkLst>
          <pc:docMk/>
          <pc:sldMk cId="2823409335" sldId="1897"/>
        </pc:sldMkLst>
      </pc:sldChg>
      <pc:sldChg chg="add">
        <pc:chgData name="Willigen, R.F. van der (Rob)" userId="b43bdd62-7b82-48e9-86cd-c7c10e260c14" providerId="ADAL" clId="{1A78EAD3-EE79-480D-B19D-8C0A37651AE7}" dt="2023-05-31T09:52:47.146" v="40"/>
        <pc:sldMkLst>
          <pc:docMk/>
          <pc:sldMk cId="3458380819" sldId="1898"/>
        </pc:sldMkLst>
      </pc:sldChg>
      <pc:sldChg chg="add">
        <pc:chgData name="Willigen, R.F. van der (Rob)" userId="b43bdd62-7b82-48e9-86cd-c7c10e260c14" providerId="ADAL" clId="{1A78EAD3-EE79-480D-B19D-8C0A37651AE7}" dt="2023-05-31T09:52:47.146" v="40"/>
        <pc:sldMkLst>
          <pc:docMk/>
          <pc:sldMk cId="217844564" sldId="1900"/>
        </pc:sldMkLst>
      </pc:sldChg>
      <pc:sldChg chg="add">
        <pc:chgData name="Willigen, R.F. van der (Rob)" userId="b43bdd62-7b82-48e9-86cd-c7c10e260c14" providerId="ADAL" clId="{1A78EAD3-EE79-480D-B19D-8C0A37651AE7}" dt="2023-05-31T09:52:47.146" v="40"/>
        <pc:sldMkLst>
          <pc:docMk/>
          <pc:sldMk cId="2557362059" sldId="1901"/>
        </pc:sldMkLst>
      </pc:sldChg>
      <pc:sldChg chg="add">
        <pc:chgData name="Willigen, R.F. van der (Rob)" userId="b43bdd62-7b82-48e9-86cd-c7c10e260c14" providerId="ADAL" clId="{1A78EAD3-EE79-480D-B19D-8C0A37651AE7}" dt="2023-05-31T09:52:47.146" v="40"/>
        <pc:sldMkLst>
          <pc:docMk/>
          <pc:sldMk cId="64678054" sldId="1903"/>
        </pc:sldMkLst>
      </pc:sldChg>
      <pc:sldChg chg="add">
        <pc:chgData name="Willigen, R.F. van der (Rob)" userId="b43bdd62-7b82-48e9-86cd-c7c10e260c14" providerId="ADAL" clId="{1A78EAD3-EE79-480D-B19D-8C0A37651AE7}" dt="2023-05-31T09:52:47.146" v="40"/>
        <pc:sldMkLst>
          <pc:docMk/>
          <pc:sldMk cId="3295690303" sldId="1904"/>
        </pc:sldMkLst>
      </pc:sldChg>
      <pc:sldChg chg="add">
        <pc:chgData name="Willigen, R.F. van der (Rob)" userId="b43bdd62-7b82-48e9-86cd-c7c10e260c14" providerId="ADAL" clId="{1A78EAD3-EE79-480D-B19D-8C0A37651AE7}" dt="2023-05-31T09:52:47.146" v="40"/>
        <pc:sldMkLst>
          <pc:docMk/>
          <pc:sldMk cId="3590690114" sldId="1907"/>
        </pc:sldMkLst>
      </pc:sldChg>
      <pc:sldChg chg="modSp add mod">
        <pc:chgData name="Willigen, R.F. van der (Rob)" userId="b43bdd62-7b82-48e9-86cd-c7c10e260c14" providerId="ADAL" clId="{1A78EAD3-EE79-480D-B19D-8C0A37651AE7}" dt="2023-05-31T09:54:54.240" v="48" actId="1076"/>
        <pc:sldMkLst>
          <pc:docMk/>
          <pc:sldMk cId="938264111" sldId="1908"/>
        </pc:sldMkLst>
        <pc:spChg chg="mod">
          <ac:chgData name="Willigen, R.F. van der (Rob)" userId="b43bdd62-7b82-48e9-86cd-c7c10e260c14" providerId="ADAL" clId="{1A78EAD3-EE79-480D-B19D-8C0A37651AE7}" dt="2023-05-31T09:54:49.937" v="46" actId="1076"/>
          <ac:spMkLst>
            <pc:docMk/>
            <pc:sldMk cId="938264111" sldId="1908"/>
            <ac:spMk id="2" creationId="{00000000-0000-0000-0000-000000000000}"/>
          </ac:spMkLst>
        </pc:spChg>
        <pc:grpChg chg="mod">
          <ac:chgData name="Willigen, R.F. van der (Rob)" userId="b43bdd62-7b82-48e9-86cd-c7c10e260c14" providerId="ADAL" clId="{1A78EAD3-EE79-480D-B19D-8C0A37651AE7}" dt="2023-05-31T09:54:54.240" v="48" actId="1076"/>
          <ac:grpSpMkLst>
            <pc:docMk/>
            <pc:sldMk cId="938264111" sldId="1908"/>
            <ac:grpSpMk id="4" creationId="{24B97049-F8DD-8E98-C915-766281C8E5C2}"/>
          </ac:grpSpMkLst>
        </pc:grpChg>
      </pc:sldChg>
      <pc:sldChg chg="add">
        <pc:chgData name="Willigen, R.F. van der (Rob)" userId="b43bdd62-7b82-48e9-86cd-c7c10e260c14" providerId="ADAL" clId="{1A78EAD3-EE79-480D-B19D-8C0A37651AE7}" dt="2023-05-31T09:52:47.146" v="40"/>
        <pc:sldMkLst>
          <pc:docMk/>
          <pc:sldMk cId="599922303" sldId="1910"/>
        </pc:sldMkLst>
      </pc:sldChg>
      <pc:sldChg chg="add">
        <pc:chgData name="Willigen, R.F. van der (Rob)" userId="b43bdd62-7b82-48e9-86cd-c7c10e260c14" providerId="ADAL" clId="{1A78EAD3-EE79-480D-B19D-8C0A37651AE7}" dt="2023-05-31T09:52:47.146" v="40"/>
        <pc:sldMkLst>
          <pc:docMk/>
          <pc:sldMk cId="1035005200" sldId="1911"/>
        </pc:sldMkLst>
      </pc:sldChg>
      <pc:sldChg chg="add ord">
        <pc:chgData name="Willigen, R.F. van der (Rob)" userId="b43bdd62-7b82-48e9-86cd-c7c10e260c14" providerId="ADAL" clId="{1A78EAD3-EE79-480D-B19D-8C0A37651AE7}" dt="2023-05-31T09:55:34.879" v="51" actId="20578"/>
        <pc:sldMkLst>
          <pc:docMk/>
          <pc:sldMk cId="739956028" sldId="1912"/>
        </pc:sldMkLst>
      </pc:sldChg>
      <pc:sldChg chg="add">
        <pc:chgData name="Willigen, R.F. van der (Rob)" userId="b43bdd62-7b82-48e9-86cd-c7c10e260c14" providerId="ADAL" clId="{1A78EAD3-EE79-480D-B19D-8C0A37651AE7}" dt="2023-05-31T09:52:47.146" v="40"/>
        <pc:sldMkLst>
          <pc:docMk/>
          <pc:sldMk cId="3597975272" sldId="1913"/>
        </pc:sldMkLst>
      </pc:sldChg>
      <pc:sldChg chg="add">
        <pc:chgData name="Willigen, R.F. van der (Rob)" userId="b43bdd62-7b82-48e9-86cd-c7c10e260c14" providerId="ADAL" clId="{1A78EAD3-EE79-480D-B19D-8C0A37651AE7}" dt="2023-05-31T09:52:47.146" v="40"/>
        <pc:sldMkLst>
          <pc:docMk/>
          <pc:sldMk cId="2910613373" sldId="1914"/>
        </pc:sldMkLst>
      </pc:sldChg>
      <pc:sldChg chg="add">
        <pc:chgData name="Willigen, R.F. van der (Rob)" userId="b43bdd62-7b82-48e9-86cd-c7c10e260c14" providerId="ADAL" clId="{1A78EAD3-EE79-480D-B19D-8C0A37651AE7}" dt="2023-05-31T09:52:47.146" v="40"/>
        <pc:sldMkLst>
          <pc:docMk/>
          <pc:sldMk cId="3405099017" sldId="1915"/>
        </pc:sldMkLst>
      </pc:sldChg>
      <pc:sldChg chg="add">
        <pc:chgData name="Willigen, R.F. van der (Rob)" userId="b43bdd62-7b82-48e9-86cd-c7c10e260c14" providerId="ADAL" clId="{1A78EAD3-EE79-480D-B19D-8C0A37651AE7}" dt="2023-05-31T09:52:47.146" v="40"/>
        <pc:sldMkLst>
          <pc:docMk/>
          <pc:sldMk cId="1268587868" sldId="1916"/>
        </pc:sldMkLst>
      </pc:sldChg>
      <pc:sldChg chg="add">
        <pc:chgData name="Willigen, R.F. van der (Rob)" userId="b43bdd62-7b82-48e9-86cd-c7c10e260c14" providerId="ADAL" clId="{1A78EAD3-EE79-480D-B19D-8C0A37651AE7}" dt="2023-05-31T09:52:47.146" v="40"/>
        <pc:sldMkLst>
          <pc:docMk/>
          <pc:sldMk cId="351465107" sldId="1917"/>
        </pc:sldMkLst>
      </pc:sldChg>
      <pc:sldChg chg="add">
        <pc:chgData name="Willigen, R.F. van der (Rob)" userId="b43bdd62-7b82-48e9-86cd-c7c10e260c14" providerId="ADAL" clId="{1A78EAD3-EE79-480D-B19D-8C0A37651AE7}" dt="2023-05-31T09:52:47.146" v="40"/>
        <pc:sldMkLst>
          <pc:docMk/>
          <pc:sldMk cId="424001269" sldId="1918"/>
        </pc:sldMkLst>
      </pc:sldChg>
      <pc:sldChg chg="add">
        <pc:chgData name="Willigen, R.F. van der (Rob)" userId="b43bdd62-7b82-48e9-86cd-c7c10e260c14" providerId="ADAL" clId="{1A78EAD3-EE79-480D-B19D-8C0A37651AE7}" dt="2023-05-31T09:52:47.146" v="40"/>
        <pc:sldMkLst>
          <pc:docMk/>
          <pc:sldMk cId="3981538841" sldId="1919"/>
        </pc:sldMkLst>
      </pc:sldChg>
      <pc:sldChg chg="add">
        <pc:chgData name="Willigen, R.F. van der (Rob)" userId="b43bdd62-7b82-48e9-86cd-c7c10e260c14" providerId="ADAL" clId="{1A78EAD3-EE79-480D-B19D-8C0A37651AE7}" dt="2023-05-31T09:52:47.146" v="40"/>
        <pc:sldMkLst>
          <pc:docMk/>
          <pc:sldMk cId="3691354258" sldId="1920"/>
        </pc:sldMkLst>
      </pc:sldChg>
      <pc:sldChg chg="add">
        <pc:chgData name="Willigen, R.F. van der (Rob)" userId="b43bdd62-7b82-48e9-86cd-c7c10e260c14" providerId="ADAL" clId="{1A78EAD3-EE79-480D-B19D-8C0A37651AE7}" dt="2023-05-31T09:52:47.146" v="40"/>
        <pc:sldMkLst>
          <pc:docMk/>
          <pc:sldMk cId="711703970" sldId="1922"/>
        </pc:sldMkLst>
      </pc:sldChg>
      <pc:sldChg chg="add del">
        <pc:chgData name="Willigen, R.F. van der (Rob)" userId="b43bdd62-7b82-48e9-86cd-c7c10e260c14" providerId="ADAL" clId="{1A78EAD3-EE79-480D-B19D-8C0A37651AE7}" dt="2023-05-31T09:58:20.074" v="57" actId="47"/>
        <pc:sldMkLst>
          <pc:docMk/>
          <pc:sldMk cId="2422849933" sldId="1923"/>
        </pc:sldMkLst>
      </pc:sldChg>
      <pc:sldChg chg="modSp add mod ord">
        <pc:chgData name="Willigen, R.F. van der (Rob)" userId="b43bdd62-7b82-48e9-86cd-c7c10e260c14" providerId="ADAL" clId="{1A78EAD3-EE79-480D-B19D-8C0A37651AE7}" dt="2023-05-31T09:59:05.543" v="106" actId="20577"/>
        <pc:sldMkLst>
          <pc:docMk/>
          <pc:sldMk cId="2104283748" sldId="1924"/>
        </pc:sldMkLst>
        <pc:spChg chg="mod">
          <ac:chgData name="Willigen, R.F. van der (Rob)" userId="b43bdd62-7b82-48e9-86cd-c7c10e260c14" providerId="ADAL" clId="{1A78EAD3-EE79-480D-B19D-8C0A37651AE7}" dt="2023-05-31T09:59:05.543" v="106" actId="20577"/>
          <ac:spMkLst>
            <pc:docMk/>
            <pc:sldMk cId="2104283748" sldId="1924"/>
            <ac:spMk id="4" creationId="{F3EAB210-A0CE-1434-FF2D-87E901C11F8D}"/>
          </ac:spMkLst>
        </pc:spChg>
      </pc:sldChg>
      <pc:sldChg chg="modSp add mod ord">
        <pc:chgData name="Willigen, R.F. van der (Rob)" userId="b43bdd62-7b82-48e9-86cd-c7c10e260c14" providerId="ADAL" clId="{1A78EAD3-EE79-480D-B19D-8C0A37651AE7}" dt="2023-05-31T10:08:42.143" v="216" actId="20577"/>
        <pc:sldMkLst>
          <pc:docMk/>
          <pc:sldMk cId="1565320565" sldId="1925"/>
        </pc:sldMkLst>
        <pc:spChg chg="mod">
          <ac:chgData name="Willigen, R.F. van der (Rob)" userId="b43bdd62-7b82-48e9-86cd-c7c10e260c14" providerId="ADAL" clId="{1A78EAD3-EE79-480D-B19D-8C0A37651AE7}" dt="2023-05-31T10:00:48.897" v="113" actId="207"/>
          <ac:spMkLst>
            <pc:docMk/>
            <pc:sldMk cId="1565320565" sldId="1925"/>
            <ac:spMk id="2" creationId="{00000000-0000-0000-0000-000000000000}"/>
          </ac:spMkLst>
        </pc:spChg>
        <pc:spChg chg="mod">
          <ac:chgData name="Willigen, R.F. van der (Rob)" userId="b43bdd62-7b82-48e9-86cd-c7c10e260c14" providerId="ADAL" clId="{1A78EAD3-EE79-480D-B19D-8C0A37651AE7}" dt="2023-05-31T10:08:42.143" v="216" actId="20577"/>
          <ac:spMkLst>
            <pc:docMk/>
            <pc:sldMk cId="1565320565" sldId="1925"/>
            <ac:spMk id="4" creationId="{CB76CF53-6AA2-FB11-61CE-E233AE3FF3A4}"/>
          </ac:spMkLst>
        </pc:spChg>
      </pc:sldChg>
      <pc:sldChg chg="add">
        <pc:chgData name="Willigen, R.F. van der (Rob)" userId="b43bdd62-7b82-48e9-86cd-c7c10e260c14" providerId="ADAL" clId="{1A78EAD3-EE79-480D-B19D-8C0A37651AE7}" dt="2023-05-31T10:03:13.560" v="136"/>
        <pc:sldMkLst>
          <pc:docMk/>
          <pc:sldMk cId="2632371200" sldId="1926"/>
        </pc:sldMkLst>
      </pc:sldChg>
      <pc:sldChg chg="add">
        <pc:chgData name="Willigen, R.F. van der (Rob)" userId="b43bdd62-7b82-48e9-86cd-c7c10e260c14" providerId="ADAL" clId="{1A78EAD3-EE79-480D-B19D-8C0A37651AE7}" dt="2023-05-31T10:04:28.173" v="137"/>
        <pc:sldMkLst>
          <pc:docMk/>
          <pc:sldMk cId="64506238" sldId="1927"/>
        </pc:sldMkLst>
      </pc:sldChg>
      <pc:sldChg chg="add">
        <pc:chgData name="Willigen, R.F. van der (Rob)" userId="b43bdd62-7b82-48e9-86cd-c7c10e260c14" providerId="ADAL" clId="{1A78EAD3-EE79-480D-B19D-8C0A37651AE7}" dt="2023-05-31T10:04:28.173" v="137"/>
        <pc:sldMkLst>
          <pc:docMk/>
          <pc:sldMk cId="772927971" sldId="1928"/>
        </pc:sldMkLst>
      </pc:sldChg>
      <pc:sldChg chg="add">
        <pc:chgData name="Willigen, R.F. van der (Rob)" userId="b43bdd62-7b82-48e9-86cd-c7c10e260c14" providerId="ADAL" clId="{1A78EAD3-EE79-480D-B19D-8C0A37651AE7}" dt="2023-05-31T10:04:28.173" v="137"/>
        <pc:sldMkLst>
          <pc:docMk/>
          <pc:sldMk cId="2542261876" sldId="1929"/>
        </pc:sldMkLst>
      </pc:sldChg>
      <pc:sldChg chg="add">
        <pc:chgData name="Willigen, R.F. van der (Rob)" userId="b43bdd62-7b82-48e9-86cd-c7c10e260c14" providerId="ADAL" clId="{1A78EAD3-EE79-480D-B19D-8C0A37651AE7}" dt="2023-05-31T10:05:43.837" v="138"/>
        <pc:sldMkLst>
          <pc:docMk/>
          <pc:sldMk cId="0" sldId="1930"/>
        </pc:sldMkLst>
      </pc:sldChg>
      <pc:sldChg chg="modSp add mod ord">
        <pc:chgData name="Willigen, R.F. van der (Rob)" userId="b43bdd62-7b82-48e9-86cd-c7c10e260c14" providerId="ADAL" clId="{1A78EAD3-EE79-480D-B19D-8C0A37651AE7}" dt="2023-05-31T10:07:23.298" v="182" actId="14100"/>
        <pc:sldMkLst>
          <pc:docMk/>
          <pc:sldMk cId="474117114" sldId="1931"/>
        </pc:sldMkLst>
        <pc:spChg chg="mod">
          <ac:chgData name="Willigen, R.F. van der (Rob)" userId="b43bdd62-7b82-48e9-86cd-c7c10e260c14" providerId="ADAL" clId="{1A78EAD3-EE79-480D-B19D-8C0A37651AE7}" dt="2023-05-31T10:07:23.298" v="182" actId="14100"/>
          <ac:spMkLst>
            <pc:docMk/>
            <pc:sldMk cId="474117114" sldId="1931"/>
            <ac:spMk id="2" creationId="{00000000-0000-0000-0000-000000000000}"/>
          </ac:spMkLst>
        </pc:spChg>
      </pc:sldChg>
      <pc:sldChg chg="add del">
        <pc:chgData name="Willigen, R.F. van der (Rob)" userId="b43bdd62-7b82-48e9-86cd-c7c10e260c14" providerId="ADAL" clId="{1A78EAD3-EE79-480D-B19D-8C0A37651AE7}" dt="2023-05-31T10:06:15.121" v="139" actId="47"/>
        <pc:sldMkLst>
          <pc:docMk/>
          <pc:sldMk cId="1571704001" sldId="1931"/>
        </pc:sldMkLst>
      </pc:sldChg>
      <pc:sldChg chg="add">
        <pc:chgData name="Willigen, R.F. van der (Rob)" userId="b43bdd62-7b82-48e9-86cd-c7c10e260c14" providerId="ADAL" clId="{1A78EAD3-EE79-480D-B19D-8C0A37651AE7}" dt="2023-05-31T10:07:58.080" v="183"/>
        <pc:sldMkLst>
          <pc:docMk/>
          <pc:sldMk cId="1666172265" sldId="1932"/>
        </pc:sldMkLst>
      </pc:sldChg>
      <pc:sldMasterChg chg="delSldLayout">
        <pc:chgData name="Willigen, R.F. van der (Rob)" userId="b43bdd62-7b82-48e9-86cd-c7c10e260c14" providerId="ADAL" clId="{1A78EAD3-EE79-480D-B19D-8C0A37651AE7}" dt="2023-05-31T09:52:27.838" v="39" actId="47"/>
        <pc:sldMasterMkLst>
          <pc:docMk/>
          <pc:sldMasterMk cId="1012036108" sldId="2147483648"/>
        </pc:sldMasterMkLst>
        <pc:sldLayoutChg chg="del">
          <pc:chgData name="Willigen, R.F. van der (Rob)" userId="b43bdd62-7b82-48e9-86cd-c7c10e260c14" providerId="ADAL" clId="{1A78EAD3-EE79-480D-B19D-8C0A37651AE7}" dt="2023-05-31T09:52:27.838" v="39" actId="47"/>
          <pc:sldLayoutMkLst>
            <pc:docMk/>
            <pc:sldMasterMk cId="1012036108" sldId="2147483648"/>
            <pc:sldLayoutMk cId="3708889779" sldId="2147483680"/>
          </pc:sldLayoutMkLst>
        </pc:sldLayoutChg>
        <pc:sldLayoutChg chg="del">
          <pc:chgData name="Willigen, R.F. van der (Rob)" userId="b43bdd62-7b82-48e9-86cd-c7c10e260c14" providerId="ADAL" clId="{1A78EAD3-EE79-480D-B19D-8C0A37651AE7}" dt="2023-05-31T09:51:51.350" v="38" actId="47"/>
          <pc:sldLayoutMkLst>
            <pc:docMk/>
            <pc:sldMasterMk cId="1012036108" sldId="2147483648"/>
            <pc:sldLayoutMk cId="2208175509" sldId="2147483697"/>
          </pc:sldLayoutMkLst>
        </pc:sldLayoutChg>
      </pc:sldMasterChg>
      <pc:sldMasterChg chg="delSldLayout">
        <pc:chgData name="Willigen, R.F. van der (Rob)" userId="b43bdd62-7b82-48e9-86cd-c7c10e260c14" providerId="ADAL" clId="{1A78EAD3-EE79-480D-B19D-8C0A37651AE7}" dt="2023-05-31T09:52:27.838" v="39" actId="47"/>
        <pc:sldMasterMkLst>
          <pc:docMk/>
          <pc:sldMasterMk cId="2600388679" sldId="2147483667"/>
        </pc:sldMasterMkLst>
        <pc:sldLayoutChg chg="del">
          <pc:chgData name="Willigen, R.F. van der (Rob)" userId="b43bdd62-7b82-48e9-86cd-c7c10e260c14" providerId="ADAL" clId="{1A78EAD3-EE79-480D-B19D-8C0A37651AE7}" dt="2023-05-31T09:52:27.838" v="39" actId="47"/>
          <pc:sldLayoutMkLst>
            <pc:docMk/>
            <pc:sldMasterMk cId="2600388679" sldId="2147483667"/>
            <pc:sldLayoutMk cId="3176511903" sldId="2147483670"/>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44438475" sldId="2147483671"/>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2971593108" sldId="2147483694"/>
          </pc:sldLayoutMkLst>
        </pc:sldLayoutChg>
        <pc:sldLayoutChg chg="del">
          <pc:chgData name="Willigen, R.F. van der (Rob)" userId="b43bdd62-7b82-48e9-86cd-c7c10e260c14" providerId="ADAL" clId="{1A78EAD3-EE79-480D-B19D-8C0A37651AE7}" dt="2023-05-31T09:51:51.350" v="38" actId="47"/>
          <pc:sldLayoutMkLst>
            <pc:docMk/>
            <pc:sldMasterMk cId="2600388679" sldId="2147483667"/>
            <pc:sldLayoutMk cId="1948516552" sldId="2147483695"/>
          </pc:sldLayoutMkLst>
        </pc:sldLayoutChg>
        <pc:sldLayoutChg chg="del">
          <pc:chgData name="Willigen, R.F. van der (Rob)" userId="b43bdd62-7b82-48e9-86cd-c7c10e260c14" providerId="ADAL" clId="{1A78EAD3-EE79-480D-B19D-8C0A37651AE7}" dt="2023-05-31T09:52:27.838" v="39" actId="47"/>
          <pc:sldLayoutMkLst>
            <pc:docMk/>
            <pc:sldMasterMk cId="2600388679" sldId="2147483667"/>
            <pc:sldLayoutMk cId="3405390809" sldId="2147483696"/>
          </pc:sldLayoutMkLst>
        </pc:sldLayoutChg>
      </pc:sldMasterChg>
    </pc:docChg>
  </pc:docChgLst>
  <pc:docChgLst>
    <pc:chgData name="Willigen, R.F. van der (Rob)" userId="b43bdd62-7b82-48e9-86cd-c7c10e260c14" providerId="ADAL" clId="{2D879C1D-F87B-4632-BDE4-B889EB103CFE}"/>
    <pc:docChg chg="addSld modSld">
      <pc:chgData name="Willigen, R.F. van der (Rob)" userId="b43bdd62-7b82-48e9-86cd-c7c10e260c14" providerId="ADAL" clId="{2D879C1D-F87B-4632-BDE4-B889EB103CFE}" dt="2022-11-04T08:20:15.399" v="89"/>
      <pc:docMkLst>
        <pc:docMk/>
      </pc:docMkLst>
      <pc:sldChg chg="add">
        <pc:chgData name="Willigen, R.F. van der (Rob)" userId="b43bdd62-7b82-48e9-86cd-c7c10e260c14" providerId="ADAL" clId="{2D879C1D-F87B-4632-BDE4-B889EB103CFE}" dt="2022-11-04T08:20:15.399" v="89"/>
        <pc:sldMkLst>
          <pc:docMk/>
          <pc:sldMk cId="2865494874" sldId="1178"/>
        </pc:sldMkLst>
      </pc:sldChg>
      <pc:sldChg chg="modSp mod">
        <pc:chgData name="Willigen, R.F. van der (Rob)" userId="b43bdd62-7b82-48e9-86cd-c7c10e260c14" providerId="ADAL" clId="{2D879C1D-F87B-4632-BDE4-B889EB103CFE}" dt="2022-11-04T08:13:34.758" v="87" actId="1076"/>
        <pc:sldMkLst>
          <pc:docMk/>
          <pc:sldMk cId="454509505" sldId="1445"/>
        </pc:sldMkLst>
        <pc:spChg chg="mod">
          <ac:chgData name="Willigen, R.F. van der (Rob)" userId="b43bdd62-7b82-48e9-86cd-c7c10e260c14" providerId="ADAL" clId="{2D879C1D-F87B-4632-BDE4-B889EB103CFE}" dt="2022-11-04T08:13:34.758" v="87" actId="1076"/>
          <ac:spMkLst>
            <pc:docMk/>
            <pc:sldMk cId="454509505" sldId="1445"/>
            <ac:spMk id="6" creationId="{4BF33E0F-0D31-4534-BA0F-301A70A7148E}"/>
          </ac:spMkLst>
        </pc:spChg>
        <pc:picChg chg="mod">
          <ac:chgData name="Willigen, R.F. van der (Rob)" userId="b43bdd62-7b82-48e9-86cd-c7c10e260c14" providerId="ADAL" clId="{2D879C1D-F87B-4632-BDE4-B889EB103CFE}" dt="2022-11-04T08:12:59.365" v="81" actId="1076"/>
          <ac:picMkLst>
            <pc:docMk/>
            <pc:sldMk cId="454509505" sldId="1445"/>
            <ac:picMk id="9" creationId="{28D2CB94-8819-4586-BCB3-2B8035A79FAE}"/>
          </ac:picMkLst>
        </pc:picChg>
        <pc:picChg chg="mod">
          <ac:chgData name="Willigen, R.F. van der (Rob)" userId="b43bdd62-7b82-48e9-86cd-c7c10e260c14" providerId="ADAL" clId="{2D879C1D-F87B-4632-BDE4-B889EB103CFE}" dt="2022-11-04T08:12:33.932" v="77" actId="1076"/>
          <ac:picMkLst>
            <pc:docMk/>
            <pc:sldMk cId="454509505" sldId="1445"/>
            <ac:picMk id="2050" creationId="{AC4A256E-1022-8841-929E-D34370032604}"/>
          </ac:picMkLst>
        </pc:picChg>
      </pc:sldChg>
      <pc:sldChg chg="add">
        <pc:chgData name="Willigen, R.F. van der (Rob)" userId="b43bdd62-7b82-48e9-86cd-c7c10e260c14" providerId="ADAL" clId="{2D879C1D-F87B-4632-BDE4-B889EB103CFE}" dt="2022-11-04T08:18:36.930" v="88"/>
        <pc:sldMkLst>
          <pc:docMk/>
          <pc:sldMk cId="206633739" sldId="1588"/>
        </pc:sldMkLst>
      </pc:sldChg>
      <pc:sldChg chg="add">
        <pc:chgData name="Willigen, R.F. van der (Rob)" userId="b43bdd62-7b82-48e9-86cd-c7c10e260c14" providerId="ADAL" clId="{2D879C1D-F87B-4632-BDE4-B889EB103CFE}" dt="2022-11-04T08:18:36.930" v="88"/>
        <pc:sldMkLst>
          <pc:docMk/>
          <pc:sldMk cId="949839666" sldId="1711"/>
        </pc:sldMkLst>
      </pc:sldChg>
      <pc:sldChg chg="add">
        <pc:chgData name="Willigen, R.F. van der (Rob)" userId="b43bdd62-7b82-48e9-86cd-c7c10e260c14" providerId="ADAL" clId="{2D879C1D-F87B-4632-BDE4-B889EB103CFE}" dt="2022-11-04T08:18:36.930" v="88"/>
        <pc:sldMkLst>
          <pc:docMk/>
          <pc:sldMk cId="924760860" sldId="1712"/>
        </pc:sldMkLst>
      </pc:sldChg>
      <pc:sldChg chg="add">
        <pc:chgData name="Willigen, R.F. van der (Rob)" userId="b43bdd62-7b82-48e9-86cd-c7c10e260c14" providerId="ADAL" clId="{2D879C1D-F87B-4632-BDE4-B889EB103CFE}" dt="2022-11-04T08:18:36.930" v="88"/>
        <pc:sldMkLst>
          <pc:docMk/>
          <pc:sldMk cId="2135213992" sldId="1714"/>
        </pc:sldMkLst>
      </pc:sldChg>
    </pc:docChg>
  </pc:docChgLst>
  <pc:docChgLst>
    <pc:chgData name="Willigen, R.F. van der (Rob)" userId="b43bdd62-7b82-48e9-86cd-c7c10e260c14" providerId="ADAL" clId="{77674F1E-7450-4296-955F-CD6BC04D2CD5}"/>
    <pc:docChg chg="undo custSel addSld delSld modSld sldOrd">
      <pc:chgData name="Willigen, R.F. van der (Rob)" userId="b43bdd62-7b82-48e9-86cd-c7c10e260c14" providerId="ADAL" clId="{77674F1E-7450-4296-955F-CD6BC04D2CD5}" dt="2023-09-25T16:52:08.531" v="1281" actId="47"/>
      <pc:docMkLst>
        <pc:docMk/>
      </pc:docMkLst>
      <pc:sldChg chg="addSp delSp modSp mod ord">
        <pc:chgData name="Willigen, R.F. van der (Rob)" userId="b43bdd62-7b82-48e9-86cd-c7c10e260c14" providerId="ADAL" clId="{77674F1E-7450-4296-955F-CD6BC04D2CD5}" dt="2023-09-25T13:43:55.961" v="1158"/>
        <pc:sldMkLst>
          <pc:docMk/>
          <pc:sldMk cId="0" sldId="256"/>
        </pc:sldMkLst>
        <pc:spChg chg="mod">
          <ac:chgData name="Willigen, R.F. van der (Rob)" userId="b43bdd62-7b82-48e9-86cd-c7c10e260c14" providerId="ADAL" clId="{77674F1E-7450-4296-955F-CD6BC04D2CD5}" dt="2023-09-25T11:41:22.479" v="417" actId="255"/>
          <ac:spMkLst>
            <pc:docMk/>
            <pc:sldMk cId="0" sldId="256"/>
            <ac:spMk id="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3" creationId="{00000000-0000-0000-0000-000000000000}"/>
          </ac:spMkLst>
        </pc:spChg>
        <pc:spChg chg="mod">
          <ac:chgData name="Willigen, R.F. van der (Rob)" userId="b43bdd62-7b82-48e9-86cd-c7c10e260c14" providerId="ADAL" clId="{77674F1E-7450-4296-955F-CD6BC04D2CD5}" dt="2023-09-25T11:55:13.800" v="435" actId="20577"/>
          <ac:spMkLst>
            <pc:docMk/>
            <pc:sldMk cId="0" sldId="256"/>
            <ac:spMk id="4"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7"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8"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9"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0"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1"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3"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4"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7" creationId="{00000000-0000-0000-0000-000000000000}"/>
          </ac:spMkLst>
        </pc:spChg>
        <pc:spChg chg="mod">
          <ac:chgData name="Willigen, R.F. van der (Rob)" userId="b43bdd62-7b82-48e9-86cd-c7c10e260c14" providerId="ADAL" clId="{77674F1E-7450-4296-955F-CD6BC04D2CD5}" dt="2023-09-25T11:42:19.996" v="432" actId="14100"/>
          <ac:spMkLst>
            <pc:docMk/>
            <pc:sldMk cId="0" sldId="256"/>
            <ac:spMk id="18"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19"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0"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1"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2"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3"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4" creationId="{00000000-0000-0000-0000-000000000000}"/>
          </ac:spMkLst>
        </pc:spChg>
        <pc:spChg chg="mod">
          <ac:chgData name="Willigen, R.F. van der (Rob)" userId="b43bdd62-7b82-48e9-86cd-c7c10e260c14" providerId="ADAL" clId="{77674F1E-7450-4296-955F-CD6BC04D2CD5}" dt="2023-09-25T11:55:35.926" v="459" actId="1036"/>
          <ac:spMkLst>
            <pc:docMk/>
            <pc:sldMk cId="0" sldId="256"/>
            <ac:spMk id="25"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6" creationId="{00000000-0000-0000-0000-000000000000}"/>
          </ac:spMkLst>
        </pc:spChg>
        <pc:spChg chg="mod">
          <ac:chgData name="Willigen, R.F. van der (Rob)" userId="b43bdd62-7b82-48e9-86cd-c7c10e260c14" providerId="ADAL" clId="{77674F1E-7450-4296-955F-CD6BC04D2CD5}" dt="2023-09-25T11:41:22.479" v="417" actId="255"/>
          <ac:spMkLst>
            <pc:docMk/>
            <pc:sldMk cId="0" sldId="256"/>
            <ac:spMk id="27" creationId="{00000000-0000-0000-0000-000000000000}"/>
          </ac:spMkLst>
        </pc:spChg>
        <pc:grpChg chg="add del mod">
          <ac:chgData name="Willigen, R.F. van der (Rob)" userId="b43bdd62-7b82-48e9-86cd-c7c10e260c14" providerId="ADAL" clId="{77674F1E-7450-4296-955F-CD6BC04D2CD5}" dt="2023-09-25T11:56:04.452" v="460" actId="478"/>
          <ac:grpSpMkLst>
            <pc:docMk/>
            <pc:sldMk cId="0" sldId="256"/>
            <ac:grpSpMk id="28" creationId="{71BBF728-7FC3-9137-F7D5-E6B2CF9C1E8A}"/>
          </ac:grpSpMkLst>
        </pc:grpChg>
        <pc:picChg chg="add del mod">
          <ac:chgData name="Willigen, R.F. van der (Rob)" userId="b43bdd62-7b82-48e9-86cd-c7c10e260c14" providerId="ADAL" clId="{77674F1E-7450-4296-955F-CD6BC04D2CD5}" dt="2023-09-25T11:57:48.755" v="463" actId="478"/>
          <ac:picMkLst>
            <pc:docMk/>
            <pc:sldMk cId="0" sldId="256"/>
            <ac:picMk id="29" creationId="{6C773D3A-6F40-8B25-91F8-2EAF0BDAF9A9}"/>
          </ac:picMkLst>
        </pc:picChg>
      </pc:sldChg>
      <pc:sldChg chg="modSp mod">
        <pc:chgData name="Willigen, R.F. van der (Rob)" userId="b43bdd62-7b82-48e9-86cd-c7c10e260c14" providerId="ADAL" clId="{77674F1E-7450-4296-955F-CD6BC04D2CD5}" dt="2023-09-25T13:20:14.553" v="1025" actId="20577"/>
        <pc:sldMkLst>
          <pc:docMk/>
          <pc:sldMk cId="0" sldId="274"/>
        </pc:sldMkLst>
        <pc:spChg chg="mod">
          <ac:chgData name="Willigen, R.F. van der (Rob)" userId="b43bdd62-7b82-48e9-86cd-c7c10e260c14" providerId="ADAL" clId="{77674F1E-7450-4296-955F-CD6BC04D2CD5}" dt="2023-09-25T12:18:18.920" v="961" actId="20577"/>
          <ac:spMkLst>
            <pc:docMk/>
            <pc:sldMk cId="0" sldId="274"/>
            <ac:spMk id="2" creationId="{00000000-0000-0000-0000-000000000000}"/>
          </ac:spMkLst>
        </pc:spChg>
        <pc:spChg chg="mod">
          <ac:chgData name="Willigen, R.F. van der (Rob)" userId="b43bdd62-7b82-48e9-86cd-c7c10e260c14" providerId="ADAL" clId="{77674F1E-7450-4296-955F-CD6BC04D2CD5}" dt="2023-09-25T13:20:14.553" v="1025" actId="20577"/>
          <ac:spMkLst>
            <pc:docMk/>
            <pc:sldMk cId="0" sldId="274"/>
            <ac:spMk id="3" creationId="{00000000-0000-0000-0000-000000000000}"/>
          </ac:spMkLst>
        </pc:spChg>
        <pc:grpChg chg="mod">
          <ac:chgData name="Willigen, R.F. van der (Rob)" userId="b43bdd62-7b82-48e9-86cd-c7c10e260c14" providerId="ADAL" clId="{77674F1E-7450-4296-955F-CD6BC04D2CD5}" dt="2023-09-25T12:16:53.421" v="949" actId="1036"/>
          <ac:grpSpMkLst>
            <pc:docMk/>
            <pc:sldMk cId="0" sldId="274"/>
            <ac:grpSpMk id="4" creationId="{24B97049-F8DD-8E98-C915-766281C8E5C2}"/>
          </ac:grpSpMkLst>
        </pc:grpChg>
      </pc:sldChg>
      <pc:sldChg chg="add del">
        <pc:chgData name="Willigen, R.F. van der (Rob)" userId="b43bdd62-7b82-48e9-86cd-c7c10e260c14" providerId="ADAL" clId="{77674F1E-7450-4296-955F-CD6BC04D2CD5}" dt="2023-09-25T16:49:22.305" v="1275"/>
        <pc:sldMkLst>
          <pc:docMk/>
          <pc:sldMk cId="3471165974" sldId="368"/>
        </pc:sldMkLst>
      </pc:sldChg>
      <pc:sldChg chg="add del">
        <pc:chgData name="Willigen, R.F. van der (Rob)" userId="b43bdd62-7b82-48e9-86cd-c7c10e260c14" providerId="ADAL" clId="{77674F1E-7450-4296-955F-CD6BC04D2CD5}" dt="2023-09-25T16:49:22.305" v="1275"/>
        <pc:sldMkLst>
          <pc:docMk/>
          <pc:sldMk cId="3645550742" sldId="369"/>
        </pc:sldMkLst>
      </pc:sldChg>
      <pc:sldChg chg="addSp modSp add del">
        <pc:chgData name="Willigen, R.F. van der (Rob)" userId="b43bdd62-7b82-48e9-86cd-c7c10e260c14" providerId="ADAL" clId="{77674F1E-7450-4296-955F-CD6BC04D2CD5}" dt="2023-09-25T09:31:54.426" v="212"/>
        <pc:sldMkLst>
          <pc:docMk/>
          <pc:sldMk cId="1704144836" sldId="375"/>
        </pc:sldMkLst>
        <pc:spChg chg="add mod">
          <ac:chgData name="Willigen, R.F. van der (Rob)" userId="b43bdd62-7b82-48e9-86cd-c7c10e260c14" providerId="ADAL" clId="{77674F1E-7450-4296-955F-CD6BC04D2CD5}" dt="2023-09-25T09:31:54.426" v="212"/>
          <ac:spMkLst>
            <pc:docMk/>
            <pc:sldMk cId="1704144836" sldId="375"/>
            <ac:spMk id="2" creationId="{4A148D07-DB12-A4DE-0FAA-6BFF8323D6C1}"/>
          </ac:spMkLst>
        </pc:spChg>
      </pc:sldChg>
      <pc:sldChg chg="add del">
        <pc:chgData name="Willigen, R.F. van der (Rob)" userId="b43bdd62-7b82-48e9-86cd-c7c10e260c14" providerId="ADAL" clId="{77674F1E-7450-4296-955F-CD6BC04D2CD5}" dt="2023-09-25T09:19:12.167" v="62" actId="47"/>
        <pc:sldMkLst>
          <pc:docMk/>
          <pc:sldMk cId="2083484424" sldId="376"/>
        </pc:sldMkLst>
      </pc:sldChg>
      <pc:sldChg chg="add del">
        <pc:chgData name="Willigen, R.F. van der (Rob)" userId="b43bdd62-7b82-48e9-86cd-c7c10e260c14" providerId="ADAL" clId="{77674F1E-7450-4296-955F-CD6BC04D2CD5}" dt="2023-09-25T16:51:45.785" v="1277" actId="47"/>
        <pc:sldMkLst>
          <pc:docMk/>
          <pc:sldMk cId="2264302435" sldId="384"/>
        </pc:sldMkLst>
      </pc:sldChg>
      <pc:sldChg chg="addSp modSp add del">
        <pc:chgData name="Willigen, R.F. van der (Rob)" userId="b43bdd62-7b82-48e9-86cd-c7c10e260c14" providerId="ADAL" clId="{77674F1E-7450-4296-955F-CD6BC04D2CD5}" dt="2023-09-25T09:31:45.648" v="210"/>
        <pc:sldMkLst>
          <pc:docMk/>
          <pc:sldMk cId="2564192645" sldId="385"/>
        </pc:sldMkLst>
        <pc:spChg chg="add mod">
          <ac:chgData name="Willigen, R.F. van der (Rob)" userId="b43bdd62-7b82-48e9-86cd-c7c10e260c14" providerId="ADAL" clId="{77674F1E-7450-4296-955F-CD6BC04D2CD5}" dt="2023-09-25T09:31:45.648" v="210"/>
          <ac:spMkLst>
            <pc:docMk/>
            <pc:sldMk cId="2564192645" sldId="385"/>
            <ac:spMk id="3" creationId="{300CA53A-5EAE-2201-0AAC-503E2C9E1BE0}"/>
          </ac:spMkLst>
        </pc:spChg>
      </pc:sldChg>
      <pc:sldChg chg="addSp modSp mod">
        <pc:chgData name="Willigen, R.F. van der (Rob)" userId="b43bdd62-7b82-48e9-86cd-c7c10e260c14" providerId="ADAL" clId="{77674F1E-7450-4296-955F-CD6BC04D2CD5}" dt="2023-09-25T09:21:14.464" v="130"/>
        <pc:sldMkLst>
          <pc:docMk/>
          <pc:sldMk cId="2770946811" sldId="394"/>
        </pc:sldMkLst>
        <pc:spChg chg="add mod">
          <ac:chgData name="Willigen, R.F. van der (Rob)" userId="b43bdd62-7b82-48e9-86cd-c7c10e260c14" providerId="ADAL" clId="{77674F1E-7450-4296-955F-CD6BC04D2CD5}" dt="2023-09-25T09:21:14.464" v="130"/>
          <ac:spMkLst>
            <pc:docMk/>
            <pc:sldMk cId="2770946811" sldId="394"/>
            <ac:spMk id="2" creationId="{81C27B06-2677-A8E3-37E2-98E0CBB6F934}"/>
          </ac:spMkLst>
        </pc:spChg>
        <pc:spChg chg="mod">
          <ac:chgData name="Willigen, R.F. van der (Rob)" userId="b43bdd62-7b82-48e9-86cd-c7c10e260c14" providerId="ADAL" clId="{77674F1E-7450-4296-955F-CD6BC04D2CD5}" dt="2023-09-25T09:19:59.349" v="89" actId="207"/>
          <ac:spMkLst>
            <pc:docMk/>
            <pc:sldMk cId="2770946811" sldId="394"/>
            <ac:spMk id="13" creationId="{00000000-0000-0000-0000-000000000000}"/>
          </ac:spMkLst>
        </pc:spChg>
      </pc:sldChg>
      <pc:sldChg chg="addSp modSp add del">
        <pc:chgData name="Willigen, R.F. van der (Rob)" userId="b43bdd62-7b82-48e9-86cd-c7c10e260c14" providerId="ADAL" clId="{77674F1E-7450-4296-955F-CD6BC04D2CD5}" dt="2023-09-25T09:31:48.381" v="211"/>
        <pc:sldMkLst>
          <pc:docMk/>
          <pc:sldMk cId="1155752065" sldId="409"/>
        </pc:sldMkLst>
        <pc:spChg chg="add mod">
          <ac:chgData name="Willigen, R.F. van der (Rob)" userId="b43bdd62-7b82-48e9-86cd-c7c10e260c14" providerId="ADAL" clId="{77674F1E-7450-4296-955F-CD6BC04D2CD5}" dt="2023-09-25T09:31:48.381" v="211"/>
          <ac:spMkLst>
            <pc:docMk/>
            <pc:sldMk cId="1155752065" sldId="409"/>
            <ac:spMk id="2" creationId="{DBEA432E-5D03-E049-5AB1-6FBDEE340099}"/>
          </ac:spMkLst>
        </pc:spChg>
      </pc:sldChg>
      <pc:sldChg chg="addSp modSp add">
        <pc:chgData name="Willigen, R.F. van der (Rob)" userId="b43bdd62-7b82-48e9-86cd-c7c10e260c14" providerId="ADAL" clId="{77674F1E-7450-4296-955F-CD6BC04D2CD5}" dt="2023-09-25T09:29:43.655" v="205"/>
        <pc:sldMkLst>
          <pc:docMk/>
          <pc:sldMk cId="2978631169" sldId="461"/>
        </pc:sldMkLst>
        <pc:spChg chg="add mod">
          <ac:chgData name="Willigen, R.F. van der (Rob)" userId="b43bdd62-7b82-48e9-86cd-c7c10e260c14" providerId="ADAL" clId="{77674F1E-7450-4296-955F-CD6BC04D2CD5}" dt="2023-09-25T09:29:43.655" v="205"/>
          <ac:spMkLst>
            <pc:docMk/>
            <pc:sldMk cId="2978631169" sldId="461"/>
            <ac:spMk id="2" creationId="{0B74B4FB-F953-A3EF-1AE8-73D58B093774}"/>
          </ac:spMkLst>
        </pc:spChg>
      </pc:sldChg>
      <pc:sldChg chg="add ord">
        <pc:chgData name="Willigen, R.F. van der (Rob)" userId="b43bdd62-7b82-48e9-86cd-c7c10e260c14" providerId="ADAL" clId="{77674F1E-7450-4296-955F-CD6BC04D2CD5}" dt="2023-09-25T16:52:02.804" v="1280"/>
        <pc:sldMkLst>
          <pc:docMk/>
          <pc:sldMk cId="2938220163" sldId="583"/>
        </pc:sldMkLst>
      </pc:sldChg>
      <pc:sldChg chg="add ord">
        <pc:chgData name="Willigen, R.F. van der (Rob)" userId="b43bdd62-7b82-48e9-86cd-c7c10e260c14" providerId="ADAL" clId="{77674F1E-7450-4296-955F-CD6BC04D2CD5}" dt="2023-09-25T09:29:11.068" v="200"/>
        <pc:sldMkLst>
          <pc:docMk/>
          <pc:sldMk cId="683518156" sldId="584"/>
        </pc:sldMkLst>
      </pc:sldChg>
      <pc:sldChg chg="addSp delSp modSp add mod">
        <pc:chgData name="Willigen, R.F. van der (Rob)" userId="b43bdd62-7b82-48e9-86cd-c7c10e260c14" providerId="ADAL" clId="{77674F1E-7450-4296-955F-CD6BC04D2CD5}" dt="2023-09-25T09:57:39.412" v="280" actId="20577"/>
        <pc:sldMkLst>
          <pc:docMk/>
          <pc:sldMk cId="3501774139" sldId="586"/>
        </pc:sldMkLst>
        <pc:spChg chg="mod">
          <ac:chgData name="Willigen, R.F. van der (Rob)" userId="b43bdd62-7b82-48e9-86cd-c7c10e260c14" providerId="ADAL" clId="{77674F1E-7450-4296-955F-CD6BC04D2CD5}" dt="2023-09-25T09:28:09.489" v="177" actId="1076"/>
          <ac:spMkLst>
            <pc:docMk/>
            <pc:sldMk cId="3501774139" sldId="586"/>
            <ac:spMk id="3" creationId="{00000000-0000-0000-0000-000000000000}"/>
          </ac:spMkLst>
        </pc:spChg>
        <pc:spChg chg="add mod">
          <ac:chgData name="Willigen, R.F. van der (Rob)" userId="b43bdd62-7b82-48e9-86cd-c7c10e260c14" providerId="ADAL" clId="{77674F1E-7450-4296-955F-CD6BC04D2CD5}" dt="2023-09-25T09:28:02.649" v="176" actId="207"/>
          <ac:spMkLst>
            <pc:docMk/>
            <pc:sldMk cId="3501774139" sldId="586"/>
            <ac:spMk id="4" creationId="{1BD5FB3E-CF96-9056-296E-419E9D90BE03}"/>
          </ac:spMkLst>
        </pc:spChg>
        <pc:spChg chg="mod">
          <ac:chgData name="Willigen, R.F. van der (Rob)" userId="b43bdd62-7b82-48e9-86cd-c7c10e260c14" providerId="ADAL" clId="{77674F1E-7450-4296-955F-CD6BC04D2CD5}" dt="2023-09-25T09:57:39.412" v="280" actId="20577"/>
          <ac:spMkLst>
            <pc:docMk/>
            <pc:sldMk cId="3501774139" sldId="586"/>
            <ac:spMk id="7" creationId="{00000000-0000-0000-0000-000000000000}"/>
          </ac:spMkLst>
        </pc:spChg>
        <pc:spChg chg="del mod">
          <ac:chgData name="Willigen, R.F. van der (Rob)" userId="b43bdd62-7b82-48e9-86cd-c7c10e260c14" providerId="ADAL" clId="{77674F1E-7450-4296-955F-CD6BC04D2CD5}" dt="2023-09-25T09:27:22.672" v="167" actId="478"/>
          <ac:spMkLst>
            <pc:docMk/>
            <pc:sldMk cId="3501774139" sldId="586"/>
            <ac:spMk id="9" creationId="{00000000-0000-0000-0000-000000000000}"/>
          </ac:spMkLst>
        </pc:spChg>
      </pc:sldChg>
      <pc:sldChg chg="add ord">
        <pc:chgData name="Willigen, R.F. van der (Rob)" userId="b43bdd62-7b82-48e9-86cd-c7c10e260c14" providerId="ADAL" clId="{77674F1E-7450-4296-955F-CD6BC04D2CD5}" dt="2023-09-25T09:29:13.156" v="202"/>
        <pc:sldMkLst>
          <pc:docMk/>
          <pc:sldMk cId="231071327" sldId="587"/>
        </pc:sldMkLst>
      </pc:sldChg>
      <pc:sldChg chg="add del">
        <pc:chgData name="Willigen, R.F. van der (Rob)" userId="b43bdd62-7b82-48e9-86cd-c7c10e260c14" providerId="ADAL" clId="{77674F1E-7450-4296-955F-CD6BC04D2CD5}" dt="2023-09-25T16:49:22.305" v="1275"/>
        <pc:sldMkLst>
          <pc:docMk/>
          <pc:sldMk cId="3808311259" sldId="590"/>
        </pc:sldMkLst>
      </pc:sldChg>
      <pc:sldChg chg="addSp modSp add mod">
        <pc:chgData name="Willigen, R.F. van der (Rob)" userId="b43bdd62-7b82-48e9-86cd-c7c10e260c14" providerId="ADAL" clId="{77674F1E-7450-4296-955F-CD6BC04D2CD5}" dt="2023-09-25T09:22:41.442" v="135"/>
        <pc:sldMkLst>
          <pc:docMk/>
          <pc:sldMk cId="3739514490" sldId="601"/>
        </pc:sldMkLst>
        <pc:spChg chg="add mod">
          <ac:chgData name="Willigen, R.F. van der (Rob)" userId="b43bdd62-7b82-48e9-86cd-c7c10e260c14" providerId="ADAL" clId="{77674F1E-7450-4296-955F-CD6BC04D2CD5}" dt="2023-09-25T09:22:41.442" v="135"/>
          <ac:spMkLst>
            <pc:docMk/>
            <pc:sldMk cId="3739514490" sldId="601"/>
            <ac:spMk id="4" creationId="{E5ECA814-E4B4-7F30-4BE5-E7604C6F2FB5}"/>
          </ac:spMkLst>
        </pc:spChg>
        <pc:picChg chg="mod">
          <ac:chgData name="Willigen, R.F. van der (Rob)" userId="b43bdd62-7b82-48e9-86cd-c7c10e260c14" providerId="ADAL" clId="{77674F1E-7450-4296-955F-CD6BC04D2CD5}" dt="2023-09-25T09:22:27.825" v="134" actId="14100"/>
          <ac:picMkLst>
            <pc:docMk/>
            <pc:sldMk cId="3739514490" sldId="601"/>
            <ac:picMk id="2" creationId="{00000000-0000-0000-0000-000000000000}"/>
          </ac:picMkLst>
        </pc:picChg>
      </pc:sldChg>
      <pc:sldChg chg="add del">
        <pc:chgData name="Willigen, R.F. van der (Rob)" userId="b43bdd62-7b82-48e9-86cd-c7c10e260c14" providerId="ADAL" clId="{77674F1E-7450-4296-955F-CD6BC04D2CD5}" dt="2023-09-25T16:49:22.305" v="1275"/>
        <pc:sldMkLst>
          <pc:docMk/>
          <pc:sldMk cId="2469799179" sldId="632"/>
        </pc:sldMkLst>
      </pc:sldChg>
      <pc:sldChg chg="add del">
        <pc:chgData name="Willigen, R.F. van der (Rob)" userId="b43bdd62-7b82-48e9-86cd-c7c10e260c14" providerId="ADAL" clId="{77674F1E-7450-4296-955F-CD6BC04D2CD5}" dt="2023-09-25T16:49:22.305" v="1275"/>
        <pc:sldMkLst>
          <pc:docMk/>
          <pc:sldMk cId="1632513938" sldId="633"/>
        </pc:sldMkLst>
      </pc:sldChg>
      <pc:sldChg chg="modSp add del mod">
        <pc:chgData name="Willigen, R.F. van der (Rob)" userId="b43bdd62-7b82-48e9-86cd-c7c10e260c14" providerId="ADAL" clId="{77674F1E-7450-4296-955F-CD6BC04D2CD5}" dt="2023-09-25T09:21:07.454" v="129" actId="1037"/>
        <pc:sldMkLst>
          <pc:docMk/>
          <pc:sldMk cId="643674263" sldId="634"/>
        </pc:sldMkLst>
        <pc:spChg chg="mod">
          <ac:chgData name="Willigen, R.F. van der (Rob)" userId="b43bdd62-7b82-48e9-86cd-c7c10e260c14" providerId="ADAL" clId="{77674F1E-7450-4296-955F-CD6BC04D2CD5}" dt="2023-09-25T09:21:07.454" v="129" actId="1037"/>
          <ac:spMkLst>
            <pc:docMk/>
            <pc:sldMk cId="643674263" sldId="634"/>
            <ac:spMk id="14" creationId="{00000000-0000-0000-0000-000000000000}"/>
          </ac:spMkLst>
        </pc:spChg>
      </pc:sldChg>
      <pc:sldChg chg="addSp modSp add mod modNotes">
        <pc:chgData name="Willigen, R.F. van der (Rob)" userId="b43bdd62-7b82-48e9-86cd-c7c10e260c14" providerId="ADAL" clId="{77674F1E-7450-4296-955F-CD6BC04D2CD5}" dt="2023-09-25T09:24:40.620" v="147"/>
        <pc:sldMkLst>
          <pc:docMk/>
          <pc:sldMk cId="4111051350" sldId="635"/>
        </pc:sldMkLst>
        <pc:spChg chg="mod">
          <ac:chgData name="Willigen, R.F. van der (Rob)" userId="b43bdd62-7b82-48e9-86cd-c7c10e260c14" providerId="ADAL" clId="{77674F1E-7450-4296-955F-CD6BC04D2CD5}" dt="2023-09-25T09:24:28.587" v="146" actId="14100"/>
          <ac:spMkLst>
            <pc:docMk/>
            <pc:sldMk cId="4111051350" sldId="635"/>
            <ac:spMk id="2"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6"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8" creationId="{00000000-0000-0000-0000-000000000000}"/>
          </ac:spMkLst>
        </pc:spChg>
        <pc:spChg chg="mod">
          <ac:chgData name="Willigen, R.F. van der (Rob)" userId="b43bdd62-7b82-48e9-86cd-c7c10e260c14" providerId="ADAL" clId="{77674F1E-7450-4296-955F-CD6BC04D2CD5}" dt="2023-09-25T09:24:28.587" v="146" actId="14100"/>
          <ac:spMkLst>
            <pc:docMk/>
            <pc:sldMk cId="4111051350" sldId="635"/>
            <ac:spMk id="10" creationId="{00000000-0000-0000-0000-000000000000}"/>
          </ac:spMkLst>
        </pc:spChg>
        <pc:spChg chg="add mod">
          <ac:chgData name="Willigen, R.F. van der (Rob)" userId="b43bdd62-7b82-48e9-86cd-c7c10e260c14" providerId="ADAL" clId="{77674F1E-7450-4296-955F-CD6BC04D2CD5}" dt="2023-09-25T09:24:40.620" v="147"/>
          <ac:spMkLst>
            <pc:docMk/>
            <pc:sldMk cId="4111051350" sldId="635"/>
            <ac:spMk id="11" creationId="{AC9E2C9E-8492-D408-D64E-B67F413AA7EC}"/>
          </ac:spMkLst>
        </pc:spChg>
        <pc:graphicFrameChg chg="mod modGraphic">
          <ac:chgData name="Willigen, R.F. van der (Rob)" userId="b43bdd62-7b82-48e9-86cd-c7c10e260c14" providerId="ADAL" clId="{77674F1E-7450-4296-955F-CD6BC04D2CD5}" dt="2023-09-25T09:24:28.587" v="146" actId="14100"/>
          <ac:graphicFrameMkLst>
            <pc:docMk/>
            <pc:sldMk cId="4111051350" sldId="635"/>
            <ac:graphicFrameMk id="7" creationId="{00000000-0000-0000-0000-000000000000}"/>
          </ac:graphicFrameMkLst>
        </pc:graphicFrameChg>
        <pc:picChg chg="mod">
          <ac:chgData name="Willigen, R.F. van der (Rob)" userId="b43bdd62-7b82-48e9-86cd-c7c10e260c14" providerId="ADAL" clId="{77674F1E-7450-4296-955F-CD6BC04D2CD5}" dt="2023-09-25T09:24:28.587" v="146" actId="14100"/>
          <ac:picMkLst>
            <pc:docMk/>
            <pc:sldMk cId="4111051350" sldId="635"/>
            <ac:picMk id="3"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4"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5" creationId="{00000000-0000-0000-0000-000000000000}"/>
          </ac:picMkLst>
        </pc:picChg>
        <pc:picChg chg="mod">
          <ac:chgData name="Willigen, R.F. van der (Rob)" userId="b43bdd62-7b82-48e9-86cd-c7c10e260c14" providerId="ADAL" clId="{77674F1E-7450-4296-955F-CD6BC04D2CD5}" dt="2023-09-25T09:24:28.587" v="146" actId="14100"/>
          <ac:picMkLst>
            <pc:docMk/>
            <pc:sldMk cId="4111051350" sldId="635"/>
            <ac:picMk id="9" creationId="{00000000-0000-0000-0000-000000000000}"/>
          </ac:picMkLst>
        </pc:picChg>
      </pc:sldChg>
      <pc:sldChg chg="add del">
        <pc:chgData name="Willigen, R.F. van der (Rob)" userId="b43bdd62-7b82-48e9-86cd-c7c10e260c14" providerId="ADAL" clId="{77674F1E-7450-4296-955F-CD6BC04D2CD5}" dt="2023-09-25T16:51:45.785" v="1277" actId="47"/>
        <pc:sldMkLst>
          <pc:docMk/>
          <pc:sldMk cId="2166602995" sldId="639"/>
        </pc:sldMkLst>
      </pc:sldChg>
      <pc:sldChg chg="addSp modSp add">
        <pc:chgData name="Willigen, R.F. van der (Rob)" userId="b43bdd62-7b82-48e9-86cd-c7c10e260c14" providerId="ADAL" clId="{77674F1E-7450-4296-955F-CD6BC04D2CD5}" dt="2023-09-25T09:32:38.310" v="214"/>
        <pc:sldMkLst>
          <pc:docMk/>
          <pc:sldMk cId="1643065976" sldId="650"/>
        </pc:sldMkLst>
        <pc:spChg chg="add mod">
          <ac:chgData name="Willigen, R.F. van der (Rob)" userId="b43bdd62-7b82-48e9-86cd-c7c10e260c14" providerId="ADAL" clId="{77674F1E-7450-4296-955F-CD6BC04D2CD5}" dt="2023-09-25T09:32:38.310" v="214"/>
          <ac:spMkLst>
            <pc:docMk/>
            <pc:sldMk cId="1643065976" sldId="650"/>
            <ac:spMk id="3" creationId="{6D709033-F8CA-A747-464C-3733798509C8}"/>
          </ac:spMkLst>
        </pc:spChg>
      </pc:sldChg>
      <pc:sldChg chg="add del">
        <pc:chgData name="Willigen, R.F. van der (Rob)" userId="b43bdd62-7b82-48e9-86cd-c7c10e260c14" providerId="ADAL" clId="{77674F1E-7450-4296-955F-CD6BC04D2CD5}" dt="2023-09-25T16:49:22.305" v="1275"/>
        <pc:sldMkLst>
          <pc:docMk/>
          <pc:sldMk cId="1938672927" sldId="659"/>
        </pc:sldMkLst>
      </pc:sldChg>
      <pc:sldChg chg="add del">
        <pc:chgData name="Willigen, R.F. van der (Rob)" userId="b43bdd62-7b82-48e9-86cd-c7c10e260c14" providerId="ADAL" clId="{77674F1E-7450-4296-955F-CD6BC04D2CD5}" dt="2023-09-25T16:49:22.305" v="1275"/>
        <pc:sldMkLst>
          <pc:docMk/>
          <pc:sldMk cId="961518541" sldId="661"/>
        </pc:sldMkLst>
      </pc:sldChg>
      <pc:sldChg chg="add del">
        <pc:chgData name="Willigen, R.F. van der (Rob)" userId="b43bdd62-7b82-48e9-86cd-c7c10e260c14" providerId="ADAL" clId="{77674F1E-7450-4296-955F-CD6BC04D2CD5}" dt="2023-09-25T16:49:22.305" v="1275"/>
        <pc:sldMkLst>
          <pc:docMk/>
          <pc:sldMk cId="3343080420" sldId="669"/>
        </pc:sldMkLst>
      </pc:sldChg>
      <pc:sldChg chg="add del">
        <pc:chgData name="Willigen, R.F. van der (Rob)" userId="b43bdd62-7b82-48e9-86cd-c7c10e260c14" providerId="ADAL" clId="{77674F1E-7450-4296-955F-CD6BC04D2CD5}" dt="2023-09-25T16:49:22.305" v="1275"/>
        <pc:sldMkLst>
          <pc:docMk/>
          <pc:sldMk cId="3188379206" sldId="670"/>
        </pc:sldMkLst>
      </pc:sldChg>
      <pc:sldChg chg="add del">
        <pc:chgData name="Willigen, R.F. van der (Rob)" userId="b43bdd62-7b82-48e9-86cd-c7c10e260c14" providerId="ADAL" clId="{77674F1E-7450-4296-955F-CD6BC04D2CD5}" dt="2023-09-25T16:52:08.531" v="1281" actId="47"/>
        <pc:sldMkLst>
          <pc:docMk/>
          <pc:sldMk cId="1377655961" sldId="673"/>
        </pc:sldMkLst>
      </pc:sldChg>
      <pc:sldChg chg="add del">
        <pc:chgData name="Willigen, R.F. van der (Rob)" userId="b43bdd62-7b82-48e9-86cd-c7c10e260c14" providerId="ADAL" clId="{77674F1E-7450-4296-955F-CD6BC04D2CD5}" dt="2023-09-25T16:49:22.305" v="1275"/>
        <pc:sldMkLst>
          <pc:docMk/>
          <pc:sldMk cId="4257073474" sldId="680"/>
        </pc:sldMkLst>
      </pc:sldChg>
      <pc:sldChg chg="add del">
        <pc:chgData name="Willigen, R.F. van der (Rob)" userId="b43bdd62-7b82-48e9-86cd-c7c10e260c14" providerId="ADAL" clId="{77674F1E-7450-4296-955F-CD6BC04D2CD5}" dt="2023-09-25T16:49:22.305" v="1275"/>
        <pc:sldMkLst>
          <pc:docMk/>
          <pc:sldMk cId="904585535" sldId="681"/>
        </pc:sldMkLst>
      </pc:sldChg>
      <pc:sldChg chg="add del">
        <pc:chgData name="Willigen, R.F. van der (Rob)" userId="b43bdd62-7b82-48e9-86cd-c7c10e260c14" providerId="ADAL" clId="{77674F1E-7450-4296-955F-CD6BC04D2CD5}" dt="2023-09-25T16:49:22.305" v="1275"/>
        <pc:sldMkLst>
          <pc:docMk/>
          <pc:sldMk cId="1923444209" sldId="682"/>
        </pc:sldMkLst>
      </pc:sldChg>
      <pc:sldChg chg="add del">
        <pc:chgData name="Willigen, R.F. van der (Rob)" userId="b43bdd62-7b82-48e9-86cd-c7c10e260c14" providerId="ADAL" clId="{77674F1E-7450-4296-955F-CD6BC04D2CD5}" dt="2023-09-25T16:49:22.305" v="1275"/>
        <pc:sldMkLst>
          <pc:docMk/>
          <pc:sldMk cId="3456908137" sldId="683"/>
        </pc:sldMkLst>
      </pc:sldChg>
      <pc:sldChg chg="add del">
        <pc:chgData name="Willigen, R.F. van der (Rob)" userId="b43bdd62-7b82-48e9-86cd-c7c10e260c14" providerId="ADAL" clId="{77674F1E-7450-4296-955F-CD6BC04D2CD5}" dt="2023-09-25T16:49:22.305" v="1275"/>
        <pc:sldMkLst>
          <pc:docMk/>
          <pc:sldMk cId="1407243485" sldId="692"/>
        </pc:sldMkLst>
      </pc:sldChg>
      <pc:sldChg chg="add del">
        <pc:chgData name="Willigen, R.F. van der (Rob)" userId="b43bdd62-7b82-48e9-86cd-c7c10e260c14" providerId="ADAL" clId="{77674F1E-7450-4296-955F-CD6BC04D2CD5}" dt="2023-09-25T16:49:22.305" v="1275"/>
        <pc:sldMkLst>
          <pc:docMk/>
          <pc:sldMk cId="1375231696" sldId="713"/>
        </pc:sldMkLst>
      </pc:sldChg>
      <pc:sldChg chg="add del">
        <pc:chgData name="Willigen, R.F. van der (Rob)" userId="b43bdd62-7b82-48e9-86cd-c7c10e260c14" providerId="ADAL" clId="{77674F1E-7450-4296-955F-CD6BC04D2CD5}" dt="2023-09-25T16:51:45.785" v="1277" actId="47"/>
        <pc:sldMkLst>
          <pc:docMk/>
          <pc:sldMk cId="4088172102" sldId="715"/>
        </pc:sldMkLst>
      </pc:sldChg>
      <pc:sldChg chg="add del">
        <pc:chgData name="Willigen, R.F. van der (Rob)" userId="b43bdd62-7b82-48e9-86cd-c7c10e260c14" providerId="ADAL" clId="{77674F1E-7450-4296-955F-CD6BC04D2CD5}" dt="2023-09-25T16:49:22.305" v="1275"/>
        <pc:sldMkLst>
          <pc:docMk/>
          <pc:sldMk cId="785170761" sldId="722"/>
        </pc:sldMkLst>
      </pc:sldChg>
      <pc:sldChg chg="add del">
        <pc:chgData name="Willigen, R.F. van der (Rob)" userId="b43bdd62-7b82-48e9-86cd-c7c10e260c14" providerId="ADAL" clId="{77674F1E-7450-4296-955F-CD6BC04D2CD5}" dt="2023-09-25T16:49:22.305" v="1275"/>
        <pc:sldMkLst>
          <pc:docMk/>
          <pc:sldMk cId="827854389" sldId="723"/>
        </pc:sldMkLst>
      </pc:sldChg>
      <pc:sldChg chg="add del">
        <pc:chgData name="Willigen, R.F. van der (Rob)" userId="b43bdd62-7b82-48e9-86cd-c7c10e260c14" providerId="ADAL" clId="{77674F1E-7450-4296-955F-CD6BC04D2CD5}" dt="2023-09-25T16:51:45.785" v="1277" actId="47"/>
        <pc:sldMkLst>
          <pc:docMk/>
          <pc:sldMk cId="707661828" sldId="726"/>
        </pc:sldMkLst>
      </pc:sldChg>
      <pc:sldChg chg="add del">
        <pc:chgData name="Willigen, R.F. van der (Rob)" userId="b43bdd62-7b82-48e9-86cd-c7c10e260c14" providerId="ADAL" clId="{77674F1E-7450-4296-955F-CD6BC04D2CD5}" dt="2023-09-25T16:49:22.305" v="1275"/>
        <pc:sldMkLst>
          <pc:docMk/>
          <pc:sldMk cId="3300130166" sldId="728"/>
        </pc:sldMkLst>
      </pc:sldChg>
      <pc:sldChg chg="add del">
        <pc:chgData name="Willigen, R.F. van der (Rob)" userId="b43bdd62-7b82-48e9-86cd-c7c10e260c14" providerId="ADAL" clId="{77674F1E-7450-4296-955F-CD6BC04D2CD5}" dt="2023-09-25T16:49:22.305" v="1275"/>
        <pc:sldMkLst>
          <pc:docMk/>
          <pc:sldMk cId="1770840417" sldId="734"/>
        </pc:sldMkLst>
      </pc:sldChg>
      <pc:sldChg chg="addSp delSp modSp mod">
        <pc:chgData name="Willigen, R.F. van der (Rob)" userId="b43bdd62-7b82-48e9-86cd-c7c10e260c14" providerId="ADAL" clId="{77674F1E-7450-4296-955F-CD6BC04D2CD5}" dt="2023-09-25T16:26:04.446" v="1273" actId="14100"/>
        <pc:sldMkLst>
          <pc:docMk/>
          <pc:sldMk cId="454509505" sldId="1445"/>
        </pc:sldMkLst>
        <pc:spChg chg="mod">
          <ac:chgData name="Willigen, R.F. van der (Rob)" userId="b43bdd62-7b82-48e9-86cd-c7c10e260c14" providerId="ADAL" clId="{77674F1E-7450-4296-955F-CD6BC04D2CD5}" dt="2023-09-25T09:17:52.540" v="60" actId="20577"/>
          <ac:spMkLst>
            <pc:docMk/>
            <pc:sldMk cId="454509505" sldId="1445"/>
            <ac:spMk id="3" creationId="{4AB6C803-3533-2D41-8DFA-84F26FBA5A79}"/>
          </ac:spMkLst>
        </pc:spChg>
        <pc:spChg chg="mod">
          <ac:chgData name="Willigen, R.F. van der (Rob)" userId="b43bdd62-7b82-48e9-86cd-c7c10e260c14" providerId="ADAL" clId="{77674F1E-7450-4296-955F-CD6BC04D2CD5}" dt="2023-09-25T09:17:40.127" v="46" actId="1076"/>
          <ac:spMkLst>
            <pc:docMk/>
            <pc:sldMk cId="454509505" sldId="1445"/>
            <ac:spMk id="11" creationId="{FA0B4F31-DD84-46B1-AF5E-F3EEF4B3B3C0}"/>
          </ac:spMkLst>
        </pc:spChg>
        <pc:picChg chg="add mod">
          <ac:chgData name="Willigen, R.F. van der (Rob)" userId="b43bdd62-7b82-48e9-86cd-c7c10e260c14" providerId="ADAL" clId="{77674F1E-7450-4296-955F-CD6BC04D2CD5}" dt="2023-09-25T16:26:04.446" v="1273" actId="14100"/>
          <ac:picMkLst>
            <pc:docMk/>
            <pc:sldMk cId="454509505" sldId="1445"/>
            <ac:picMk id="6" creationId="{6410E258-83A5-2533-7366-900B1C6FFAC4}"/>
          </ac:picMkLst>
        </pc:picChg>
        <pc:picChg chg="del">
          <ac:chgData name="Willigen, R.F. van der (Rob)" userId="b43bdd62-7b82-48e9-86cd-c7c10e260c14" providerId="ADAL" clId="{77674F1E-7450-4296-955F-CD6BC04D2CD5}" dt="2023-09-25T09:17:56.976" v="61" actId="478"/>
          <ac:picMkLst>
            <pc:docMk/>
            <pc:sldMk cId="454509505" sldId="1445"/>
            <ac:picMk id="1026" creationId="{95A14875-FDC9-E5F0-85E4-4838687F31BD}"/>
          </ac:picMkLst>
        </pc:picChg>
      </pc:sldChg>
      <pc:sldChg chg="del">
        <pc:chgData name="Willigen, R.F. van der (Rob)" userId="b43bdd62-7b82-48e9-86cd-c7c10e260c14" providerId="ADAL" clId="{77674F1E-7450-4296-955F-CD6BC04D2CD5}" dt="2023-09-25T13:43:41.030" v="1155" actId="2696"/>
        <pc:sldMkLst>
          <pc:docMk/>
          <pc:sldMk cId="1468568398" sldId="1776"/>
        </pc:sldMkLst>
      </pc:sldChg>
      <pc:sldChg chg="add">
        <pc:chgData name="Willigen, R.F. van der (Rob)" userId="b43bdd62-7b82-48e9-86cd-c7c10e260c14" providerId="ADAL" clId="{77674F1E-7450-4296-955F-CD6BC04D2CD5}" dt="2023-09-25T13:43:48.148" v="1156"/>
        <pc:sldMkLst>
          <pc:docMk/>
          <pc:sldMk cId="2788515174" sldId="1776"/>
        </pc:sldMkLst>
      </pc:sldChg>
      <pc:sldChg chg="addSp delSp modSp mod">
        <pc:chgData name="Willigen, R.F. van der (Rob)" userId="b43bdd62-7b82-48e9-86cd-c7c10e260c14" providerId="ADAL" clId="{77674F1E-7450-4296-955F-CD6BC04D2CD5}" dt="2023-09-25T13:42:45.852" v="1154" actId="1036"/>
        <pc:sldMkLst>
          <pc:docMk/>
          <pc:sldMk cId="3385836418" sldId="1836"/>
        </pc:sldMkLst>
        <pc:spChg chg="mod">
          <ac:chgData name="Willigen, R.F. van der (Rob)" userId="b43bdd62-7b82-48e9-86cd-c7c10e260c14" providerId="ADAL" clId="{77674F1E-7450-4296-955F-CD6BC04D2CD5}" dt="2023-09-25T13:42:45.852" v="1154" actId="1036"/>
          <ac:spMkLst>
            <pc:docMk/>
            <pc:sldMk cId="3385836418" sldId="1836"/>
            <ac:spMk id="4" creationId="{B42B9263-0B9E-96F9-9E25-BF7661E330CE}"/>
          </ac:spMkLst>
        </pc:spChg>
        <pc:spChg chg="mod">
          <ac:chgData name="Willigen, R.F. van der (Rob)" userId="b43bdd62-7b82-48e9-86cd-c7c10e260c14" providerId="ADAL" clId="{77674F1E-7450-4296-955F-CD6BC04D2CD5}" dt="2023-09-25T13:42:45.852" v="1154" actId="1036"/>
          <ac:spMkLst>
            <pc:docMk/>
            <pc:sldMk cId="3385836418" sldId="1836"/>
            <ac:spMk id="5" creationId="{0F2277EE-286E-6248-22CA-6E184A62687A}"/>
          </ac:spMkLst>
        </pc:spChg>
        <pc:spChg chg="mod">
          <ac:chgData name="Willigen, R.F. van der (Rob)" userId="b43bdd62-7b82-48e9-86cd-c7c10e260c14" providerId="ADAL" clId="{77674F1E-7450-4296-955F-CD6BC04D2CD5}" dt="2023-09-25T13:42:45.852" v="1154" actId="1036"/>
          <ac:spMkLst>
            <pc:docMk/>
            <pc:sldMk cId="3385836418" sldId="1836"/>
            <ac:spMk id="6" creationId="{AB5C0764-2476-B17A-015F-2393EDFD2D5F}"/>
          </ac:spMkLst>
        </pc:spChg>
        <pc:spChg chg="mod">
          <ac:chgData name="Willigen, R.F. van der (Rob)" userId="b43bdd62-7b82-48e9-86cd-c7c10e260c14" providerId="ADAL" clId="{77674F1E-7450-4296-955F-CD6BC04D2CD5}" dt="2023-09-25T13:42:45.852" v="1154" actId="1036"/>
          <ac:spMkLst>
            <pc:docMk/>
            <pc:sldMk cId="3385836418" sldId="1836"/>
            <ac:spMk id="11" creationId="{6BDBE6C1-AA96-E4A3-9909-31A7031DEFAD}"/>
          </ac:spMkLst>
        </pc:spChg>
        <pc:spChg chg="add del mod">
          <ac:chgData name="Willigen, R.F. van der (Rob)" userId="b43bdd62-7b82-48e9-86cd-c7c10e260c14" providerId="ADAL" clId="{77674F1E-7450-4296-955F-CD6BC04D2CD5}" dt="2023-09-25T13:42:30.431" v="1116" actId="478"/>
          <ac:spMkLst>
            <pc:docMk/>
            <pc:sldMk cId="3385836418" sldId="1836"/>
            <ac:spMk id="12" creationId="{ED249EB8-1DBE-4994-3DFE-6E92FBA9D74F}"/>
          </ac:spMkLst>
        </pc:spChg>
        <pc:spChg chg="add del mod">
          <ac:chgData name="Willigen, R.F. van der (Rob)" userId="b43bdd62-7b82-48e9-86cd-c7c10e260c14" providerId="ADAL" clId="{77674F1E-7450-4296-955F-CD6BC04D2CD5}" dt="2023-09-25T13:41:21.145" v="1114" actId="478"/>
          <ac:spMkLst>
            <pc:docMk/>
            <pc:sldMk cId="3385836418" sldId="1836"/>
            <ac:spMk id="13" creationId="{69C05BBC-017C-1684-1922-72DED9517073}"/>
          </ac:spMkLst>
        </pc:spChg>
        <pc:grpChg chg="mod">
          <ac:chgData name="Willigen, R.F. van der (Rob)" userId="b43bdd62-7b82-48e9-86cd-c7c10e260c14" providerId="ADAL" clId="{77674F1E-7450-4296-955F-CD6BC04D2CD5}" dt="2023-09-25T13:42:45.852" v="1154" actId="1036"/>
          <ac:grpSpMkLst>
            <pc:docMk/>
            <pc:sldMk cId="3385836418" sldId="1836"/>
            <ac:grpSpMk id="3" creationId="{A5B3D649-C184-D671-316D-B2090DA4FB33}"/>
          </ac:grpSpMkLst>
        </pc:grp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2" creationId="{EBBC8222-88DE-FB83-67B0-95172C41C0A0}"/>
          </ac:graphicFrameMkLst>
        </pc:graphicFrameChg>
        <pc:graphicFrameChg chg="del mod modGraphic">
          <ac:chgData name="Willigen, R.F. van der (Rob)" userId="b43bdd62-7b82-48e9-86cd-c7c10e260c14" providerId="ADAL" clId="{77674F1E-7450-4296-955F-CD6BC04D2CD5}" dt="2023-09-25T13:25:22.671" v="1058" actId="478"/>
          <ac:graphicFrameMkLst>
            <pc:docMk/>
            <pc:sldMk cId="3385836418" sldId="1836"/>
            <ac:graphicFrameMk id="8" creationId="{E8897C5A-76E9-BFF9-A0B1-52FB95AD9DA9}"/>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9" creationId="{ABD8CC37-9C94-9051-AA53-AA52C9DFC6A6}"/>
          </ac:graphicFrameMkLst>
        </pc:graphicFrameChg>
        <pc:graphicFrameChg chg="add mod modGraphic">
          <ac:chgData name="Willigen, R.F. van der (Rob)" userId="b43bdd62-7b82-48e9-86cd-c7c10e260c14" providerId="ADAL" clId="{77674F1E-7450-4296-955F-CD6BC04D2CD5}" dt="2023-09-25T13:42:45.852" v="1154" actId="1036"/>
          <ac:graphicFrameMkLst>
            <pc:docMk/>
            <pc:sldMk cId="3385836418" sldId="1836"/>
            <ac:graphicFrameMk id="10" creationId="{FCEA9E6C-454A-306F-00ED-67DA9BD518A7}"/>
          </ac:graphicFrameMkLst>
        </pc:graphicFrameChg>
        <pc:picChg chg="add del mod">
          <ac:chgData name="Willigen, R.F. van der (Rob)" userId="b43bdd62-7b82-48e9-86cd-c7c10e260c14" providerId="ADAL" clId="{77674F1E-7450-4296-955F-CD6BC04D2CD5}" dt="2023-09-25T13:25:55.672" v="1065" actId="478"/>
          <ac:picMkLst>
            <pc:docMk/>
            <pc:sldMk cId="3385836418" sldId="1836"/>
            <ac:picMk id="7" creationId="{761711B4-9908-0571-2C51-EA79B45556AC}"/>
          </ac:picMkLst>
        </pc:picChg>
        <pc:picChg chg="add del mod">
          <ac:chgData name="Willigen, R.F. van der (Rob)" userId="b43bdd62-7b82-48e9-86cd-c7c10e260c14" providerId="ADAL" clId="{77674F1E-7450-4296-955F-CD6BC04D2CD5}" dt="2023-09-25T13:41:03.492" v="1112" actId="478"/>
          <ac:picMkLst>
            <pc:docMk/>
            <pc:sldMk cId="3385836418" sldId="1836"/>
            <ac:picMk id="1027" creationId="{3A651378-F91C-9880-6F40-E84ED5B3BF64}"/>
          </ac:picMkLst>
        </pc:picChg>
        <pc:picChg chg="mod">
          <ac:chgData name="Willigen, R.F. van der (Rob)" userId="b43bdd62-7b82-48e9-86cd-c7c10e260c14" providerId="ADAL" clId="{77674F1E-7450-4296-955F-CD6BC04D2CD5}" dt="2023-09-25T13:42:45.852" v="1154" actId="1036"/>
          <ac:picMkLst>
            <pc:docMk/>
            <pc:sldMk cId="3385836418" sldId="1836"/>
            <ac:picMk id="20483" creationId="{3608E2DD-27BD-B99F-193A-F03825A8F8CF}"/>
          </ac:picMkLst>
        </pc:picChg>
      </pc:sldChg>
      <pc:sldChg chg="del">
        <pc:chgData name="Willigen, R.F. van der (Rob)" userId="b43bdd62-7b82-48e9-86cd-c7c10e260c14" providerId="ADAL" clId="{77674F1E-7450-4296-955F-CD6BC04D2CD5}" dt="2023-09-25T09:22:52.455" v="136" actId="47"/>
        <pc:sldMkLst>
          <pc:docMk/>
          <pc:sldMk cId="2093844074" sldId="1886"/>
        </pc:sldMkLst>
      </pc:sldChg>
      <pc:sldChg chg="modSp mod">
        <pc:chgData name="Willigen, R.F. van der (Rob)" userId="b43bdd62-7b82-48e9-86cd-c7c10e260c14" providerId="ADAL" clId="{77674F1E-7450-4296-955F-CD6BC04D2CD5}" dt="2023-09-25T09:33:25.728" v="218" actId="1076"/>
        <pc:sldMkLst>
          <pc:docMk/>
          <pc:sldMk cId="1565320565" sldId="1925"/>
        </pc:sldMkLst>
        <pc:spChg chg="mod">
          <ac:chgData name="Willigen, R.F. van der (Rob)" userId="b43bdd62-7b82-48e9-86cd-c7c10e260c14" providerId="ADAL" clId="{77674F1E-7450-4296-955F-CD6BC04D2CD5}" dt="2023-09-25T09:33:25.728" v="218" actId="1076"/>
          <ac:spMkLst>
            <pc:docMk/>
            <pc:sldMk cId="1565320565" sldId="1925"/>
            <ac:spMk id="4" creationId="{CB76CF53-6AA2-FB11-61CE-E233AE3FF3A4}"/>
          </ac:spMkLst>
        </pc:spChg>
      </pc:sldChg>
      <pc:sldChg chg="del">
        <pc:chgData name="Willigen, R.F. van der (Rob)" userId="b43bdd62-7b82-48e9-86cd-c7c10e260c14" providerId="ADAL" clId="{77674F1E-7450-4296-955F-CD6BC04D2CD5}" dt="2023-09-25T13:43:41.030" v="1155" actId="2696"/>
        <pc:sldMkLst>
          <pc:docMk/>
          <pc:sldMk cId="474117114" sldId="1931"/>
        </pc:sldMkLst>
      </pc:sldChg>
      <pc:sldChg chg="add">
        <pc:chgData name="Willigen, R.F. van der (Rob)" userId="b43bdd62-7b82-48e9-86cd-c7c10e260c14" providerId="ADAL" clId="{77674F1E-7450-4296-955F-CD6BC04D2CD5}" dt="2023-09-25T13:43:48.148" v="1156"/>
        <pc:sldMkLst>
          <pc:docMk/>
          <pc:sldMk cId="824482352" sldId="1931"/>
        </pc:sldMkLst>
      </pc:sldChg>
      <pc:sldChg chg="add">
        <pc:chgData name="Willigen, R.F. van der (Rob)" userId="b43bdd62-7b82-48e9-86cd-c7c10e260c14" providerId="ADAL" clId="{77674F1E-7450-4296-955F-CD6BC04D2CD5}" dt="2023-09-25T13:43:48.148" v="1156"/>
        <pc:sldMkLst>
          <pc:docMk/>
          <pc:sldMk cId="350491618" sldId="1932"/>
        </pc:sldMkLst>
      </pc:sldChg>
      <pc:sldChg chg="del">
        <pc:chgData name="Willigen, R.F. van der (Rob)" userId="b43bdd62-7b82-48e9-86cd-c7c10e260c14" providerId="ADAL" clId="{77674F1E-7450-4296-955F-CD6BC04D2CD5}" dt="2023-09-25T13:43:41.030" v="1155" actId="2696"/>
        <pc:sldMkLst>
          <pc:docMk/>
          <pc:sldMk cId="1666172265" sldId="1932"/>
        </pc:sldMkLst>
      </pc:sldChg>
      <pc:sldChg chg="ord">
        <pc:chgData name="Willigen, R.F. van der (Rob)" userId="b43bdd62-7b82-48e9-86cd-c7c10e260c14" providerId="ADAL" clId="{77674F1E-7450-4296-955F-CD6BC04D2CD5}" dt="2023-09-25T09:29:32.359" v="204"/>
        <pc:sldMkLst>
          <pc:docMk/>
          <pc:sldMk cId="16820648" sldId="1933"/>
        </pc:sldMkLst>
      </pc:sldChg>
      <pc:sldChg chg="del">
        <pc:chgData name="Willigen, R.F. van der (Rob)" userId="b43bdd62-7b82-48e9-86cd-c7c10e260c14" providerId="ADAL" clId="{77674F1E-7450-4296-955F-CD6BC04D2CD5}" dt="2023-09-25T09:22:54.425" v="137" actId="47"/>
        <pc:sldMkLst>
          <pc:docMk/>
          <pc:sldMk cId="2804855395" sldId="1934"/>
        </pc:sldMkLst>
      </pc:sldChg>
      <pc:sldChg chg="ord">
        <pc:chgData name="Willigen, R.F. van der (Rob)" userId="b43bdd62-7b82-48e9-86cd-c7c10e260c14" providerId="ADAL" clId="{77674F1E-7450-4296-955F-CD6BC04D2CD5}" dt="2023-09-25T13:22:07.286" v="1027"/>
        <pc:sldMkLst>
          <pc:docMk/>
          <pc:sldMk cId="3967285276" sldId="1936"/>
        </pc:sldMkLst>
      </pc:sldChg>
      <pc:sldChg chg="addSp modSp mod ord">
        <pc:chgData name="Willigen, R.F. van der (Rob)" userId="b43bdd62-7b82-48e9-86cd-c7c10e260c14" providerId="ADAL" clId="{77674F1E-7450-4296-955F-CD6BC04D2CD5}" dt="2023-09-25T14:29:49.062" v="1181"/>
        <pc:sldMkLst>
          <pc:docMk/>
          <pc:sldMk cId="51222612" sldId="1937"/>
        </pc:sldMkLst>
        <pc:picChg chg="add mod">
          <ac:chgData name="Willigen, R.F. van der (Rob)" userId="b43bdd62-7b82-48e9-86cd-c7c10e260c14" providerId="ADAL" clId="{77674F1E-7450-4296-955F-CD6BC04D2CD5}" dt="2023-09-25T14:29:37.978" v="1177" actId="1076"/>
          <ac:picMkLst>
            <pc:docMk/>
            <pc:sldMk cId="51222612" sldId="1937"/>
            <ac:picMk id="2" creationId="{0F7F07D7-594F-CD47-320A-A1F1BEA5761C}"/>
          </ac:picMkLst>
        </pc:picChg>
      </pc:sldChg>
      <pc:sldChg chg="add del">
        <pc:chgData name="Willigen, R.F. van der (Rob)" userId="b43bdd62-7b82-48e9-86cd-c7c10e260c14" providerId="ADAL" clId="{77674F1E-7450-4296-955F-CD6BC04D2CD5}" dt="2023-09-25T09:25:10.216" v="149" actId="47"/>
        <pc:sldMkLst>
          <pc:docMk/>
          <pc:sldMk cId="1697468123" sldId="1945"/>
        </pc:sldMkLst>
      </pc:sldChg>
      <pc:sldChg chg="add del">
        <pc:chgData name="Willigen, R.F. van der (Rob)" userId="b43bdd62-7b82-48e9-86cd-c7c10e260c14" providerId="ADAL" clId="{77674F1E-7450-4296-955F-CD6BC04D2CD5}" dt="2023-09-25T09:22:05.841" v="132"/>
        <pc:sldMkLst>
          <pc:docMk/>
          <pc:sldMk cId="3732269921" sldId="1945"/>
        </pc:sldMkLst>
      </pc:sldChg>
      <pc:sldChg chg="addSp modSp add">
        <pc:chgData name="Willigen, R.F. van der (Rob)" userId="b43bdd62-7b82-48e9-86cd-c7c10e260c14" providerId="ADAL" clId="{77674F1E-7450-4296-955F-CD6BC04D2CD5}" dt="2023-09-25T09:29:45.612" v="206"/>
        <pc:sldMkLst>
          <pc:docMk/>
          <pc:sldMk cId="3083989406" sldId="1946"/>
        </pc:sldMkLst>
        <pc:spChg chg="add mod">
          <ac:chgData name="Willigen, R.F. van der (Rob)" userId="b43bdd62-7b82-48e9-86cd-c7c10e260c14" providerId="ADAL" clId="{77674F1E-7450-4296-955F-CD6BC04D2CD5}" dt="2023-09-25T09:29:45.612" v="206"/>
          <ac:spMkLst>
            <pc:docMk/>
            <pc:sldMk cId="3083989406" sldId="1946"/>
            <ac:spMk id="4" creationId="{D076CC3A-BB08-F522-6DD7-55D9C5ED92D3}"/>
          </ac:spMkLst>
        </pc:spChg>
      </pc:sldChg>
      <pc:sldChg chg="addSp modSp add del mod">
        <pc:chgData name="Willigen, R.F. van der (Rob)" userId="b43bdd62-7b82-48e9-86cd-c7c10e260c14" providerId="ADAL" clId="{77674F1E-7450-4296-955F-CD6BC04D2CD5}" dt="2023-09-25T12:11:10.080" v="648" actId="47"/>
        <pc:sldMkLst>
          <pc:docMk/>
          <pc:sldMk cId="4240659182" sldId="1947"/>
        </pc:sldMkLst>
        <pc:spChg chg="mod">
          <ac:chgData name="Willigen, R.F. van der (Rob)" userId="b43bdd62-7b82-48e9-86cd-c7c10e260c14" providerId="ADAL" clId="{77674F1E-7450-4296-955F-CD6BC04D2CD5}" dt="2023-09-25T09:56:29.362" v="240" actId="14100"/>
          <ac:spMkLst>
            <pc:docMk/>
            <pc:sldMk cId="4240659182" sldId="1947"/>
            <ac:spMk id="2" creationId="{00000000-0000-0000-0000-000000000000}"/>
          </ac:spMkLst>
        </pc:spChg>
        <pc:spChg chg="mod">
          <ac:chgData name="Willigen, R.F. van der (Rob)" userId="b43bdd62-7b82-48e9-86cd-c7c10e260c14" providerId="ADAL" clId="{77674F1E-7450-4296-955F-CD6BC04D2CD5}" dt="2023-09-25T11:31:53.769" v="371"/>
          <ac:spMkLst>
            <pc:docMk/>
            <pc:sldMk cId="4240659182" sldId="1947"/>
            <ac:spMk id="3" creationId="{00000000-0000-0000-0000-000000000000}"/>
          </ac:spMkLst>
        </pc:spChg>
        <pc:spChg chg="add mod">
          <ac:chgData name="Willigen, R.F. van der (Rob)" userId="b43bdd62-7b82-48e9-86cd-c7c10e260c14" providerId="ADAL" clId="{77674F1E-7450-4296-955F-CD6BC04D2CD5}" dt="2023-09-25T11:33:03.209" v="394" actId="1076"/>
          <ac:spMkLst>
            <pc:docMk/>
            <pc:sldMk cId="4240659182" sldId="1947"/>
            <ac:spMk id="8" creationId="{54339EF4-BD1E-B147-E691-18F3D30A5D62}"/>
          </ac:spMkLst>
        </pc:spChg>
        <pc:grpChg chg="mod">
          <ac:chgData name="Willigen, R.F. van der (Rob)" userId="b43bdd62-7b82-48e9-86cd-c7c10e260c14" providerId="ADAL" clId="{77674F1E-7450-4296-955F-CD6BC04D2CD5}" dt="2023-09-25T11:31:14.444" v="366" actId="14100"/>
          <ac:grpSpMkLst>
            <pc:docMk/>
            <pc:sldMk cId="4240659182" sldId="1947"/>
            <ac:grpSpMk id="4" creationId="{24B97049-F8DD-8E98-C915-766281C8E5C2}"/>
          </ac:grpSpMkLst>
        </pc:grpChg>
      </pc:sldChg>
      <pc:sldChg chg="addSp delSp modSp add mod ord">
        <pc:chgData name="Willigen, R.F. van der (Rob)" userId="b43bdd62-7b82-48e9-86cd-c7c10e260c14" providerId="ADAL" clId="{77674F1E-7450-4296-955F-CD6BC04D2CD5}" dt="2023-09-25T12:20:03.810" v="1016" actId="20577"/>
        <pc:sldMkLst>
          <pc:docMk/>
          <pc:sldMk cId="1525553923" sldId="1948"/>
        </pc:sldMkLst>
        <pc:spChg chg="mod">
          <ac:chgData name="Willigen, R.F. van der (Rob)" userId="b43bdd62-7b82-48e9-86cd-c7c10e260c14" providerId="ADAL" clId="{77674F1E-7450-4296-955F-CD6BC04D2CD5}" dt="2023-09-25T12:02:33.749" v="485" actId="1076"/>
          <ac:spMkLst>
            <pc:docMk/>
            <pc:sldMk cId="1525553923" sldId="1948"/>
            <ac:spMk id="2" creationId="{00000000-0000-0000-0000-000000000000}"/>
          </ac:spMkLst>
        </pc:spChg>
        <pc:spChg chg="mod">
          <ac:chgData name="Willigen, R.F. van der (Rob)" userId="b43bdd62-7b82-48e9-86cd-c7c10e260c14" providerId="ADAL" clId="{77674F1E-7450-4296-955F-CD6BC04D2CD5}" dt="2023-09-25T12:20:03.810" v="1016" actId="20577"/>
          <ac:spMkLst>
            <pc:docMk/>
            <pc:sldMk cId="1525553923" sldId="1948"/>
            <ac:spMk id="3" creationId="{00000000-0000-0000-0000-000000000000}"/>
          </ac:spMkLst>
        </pc:spChg>
        <pc:grpChg chg="mod">
          <ac:chgData name="Willigen, R.F. van der (Rob)" userId="b43bdd62-7b82-48e9-86cd-c7c10e260c14" providerId="ADAL" clId="{77674F1E-7450-4296-955F-CD6BC04D2CD5}" dt="2023-09-25T12:09:50.269" v="641" actId="1076"/>
          <ac:grpSpMkLst>
            <pc:docMk/>
            <pc:sldMk cId="1525553923" sldId="1948"/>
            <ac:grpSpMk id="4" creationId="{24B97049-F8DD-8E98-C915-766281C8E5C2}"/>
          </ac:grpSpMkLst>
        </pc:grpChg>
        <pc:graphicFrameChg chg="add del mod">
          <ac:chgData name="Willigen, R.F. van der (Rob)" userId="b43bdd62-7b82-48e9-86cd-c7c10e260c14" providerId="ADAL" clId="{77674F1E-7450-4296-955F-CD6BC04D2CD5}" dt="2023-09-25T12:01:34.397" v="470"/>
          <ac:graphicFrameMkLst>
            <pc:docMk/>
            <pc:sldMk cId="1525553923" sldId="1948"/>
            <ac:graphicFrameMk id="7" creationId="{CD079DDD-DFCC-2A91-EE42-8C4D6F257FC5}"/>
          </ac:graphicFrameMkLst>
        </pc:graphicFrameChg>
      </pc:sldChg>
      <pc:sldChg chg="addSp delSp modSp add mod ord">
        <pc:chgData name="Willigen, R.F. van der (Rob)" userId="b43bdd62-7b82-48e9-86cd-c7c10e260c14" providerId="ADAL" clId="{77674F1E-7450-4296-955F-CD6BC04D2CD5}" dt="2023-09-25T13:43:58.494" v="1160"/>
        <pc:sldMkLst>
          <pc:docMk/>
          <pc:sldMk cId="2159809862" sldId="1949"/>
        </pc:sldMkLst>
        <pc:spChg chg="del">
          <ac:chgData name="Willigen, R.F. van der (Rob)" userId="b43bdd62-7b82-48e9-86cd-c7c10e260c14" providerId="ADAL" clId="{77674F1E-7450-4296-955F-CD6BC04D2CD5}" dt="2023-09-25T11:34:20.473" v="401" actId="478"/>
          <ac:spMkLst>
            <pc:docMk/>
            <pc:sldMk cId="2159809862" sldId="1949"/>
            <ac:spMk id="2" creationId="{00000000-0000-0000-0000-000000000000}"/>
          </ac:spMkLst>
        </pc:spChg>
        <pc:spChg chg="del">
          <ac:chgData name="Willigen, R.F. van der (Rob)" userId="b43bdd62-7b82-48e9-86cd-c7c10e260c14" providerId="ADAL" clId="{77674F1E-7450-4296-955F-CD6BC04D2CD5}" dt="2023-09-25T11:34:04.283" v="398" actId="478"/>
          <ac:spMkLst>
            <pc:docMk/>
            <pc:sldMk cId="2159809862" sldId="1949"/>
            <ac:spMk id="3" creationId="{00000000-0000-0000-0000-000000000000}"/>
          </ac:spMkLst>
        </pc:spChg>
        <pc:spChg chg="del mod">
          <ac:chgData name="Willigen, R.F. van der (Rob)" userId="b43bdd62-7b82-48e9-86cd-c7c10e260c14" providerId="ADAL" clId="{77674F1E-7450-4296-955F-CD6BC04D2CD5}" dt="2023-09-25T11:36:06.765" v="409" actId="478"/>
          <ac:spMkLst>
            <pc:docMk/>
            <pc:sldMk cId="2159809862" sldId="1949"/>
            <ac:spMk id="8" creationId="{54339EF4-BD1E-B147-E691-18F3D30A5D62}"/>
          </ac:spMkLst>
        </pc:spChg>
        <pc:spChg chg="add del mod">
          <ac:chgData name="Willigen, R.F. van der (Rob)" userId="b43bdd62-7b82-48e9-86cd-c7c10e260c14" providerId="ADAL" clId="{77674F1E-7450-4296-955F-CD6BC04D2CD5}" dt="2023-09-25T11:34:22.599" v="402" actId="478"/>
          <ac:spMkLst>
            <pc:docMk/>
            <pc:sldMk cId="2159809862" sldId="1949"/>
            <ac:spMk id="9" creationId="{39FEA761-A0AF-04B0-B9C7-455DF20DACD8}"/>
          </ac:spMkLst>
        </pc:spChg>
        <pc:grpChg chg="del">
          <ac:chgData name="Willigen, R.F. van der (Rob)" userId="b43bdd62-7b82-48e9-86cd-c7c10e260c14" providerId="ADAL" clId="{77674F1E-7450-4296-955F-CD6BC04D2CD5}" dt="2023-09-25T11:34:02.450" v="397" actId="478"/>
          <ac:grpSpMkLst>
            <pc:docMk/>
            <pc:sldMk cId="2159809862" sldId="1949"/>
            <ac:grpSpMk id="4" creationId="{24B97049-F8DD-8E98-C915-766281C8E5C2}"/>
          </ac:grpSpMkLst>
        </pc:grpChg>
        <pc:graphicFrameChg chg="add del mod">
          <ac:chgData name="Willigen, R.F. van der (Rob)" userId="b43bdd62-7b82-48e9-86cd-c7c10e260c14" providerId="ADAL" clId="{77674F1E-7450-4296-955F-CD6BC04D2CD5}" dt="2023-09-25T11:42:29.504" v="433" actId="478"/>
          <ac:graphicFrameMkLst>
            <pc:docMk/>
            <pc:sldMk cId="2159809862" sldId="1949"/>
            <ac:graphicFrameMk id="10" creationId="{475320CC-BAED-E6F4-2478-66136D390E87}"/>
          </ac:graphicFrameMkLst>
        </pc:graphicFrameChg>
      </pc:sldChg>
      <pc:sldChg chg="add">
        <pc:chgData name="Willigen, R.F. van der (Rob)" userId="b43bdd62-7b82-48e9-86cd-c7c10e260c14" providerId="ADAL" clId="{77674F1E-7450-4296-955F-CD6BC04D2CD5}" dt="2023-09-25T14:21:45.972" v="1161"/>
        <pc:sldMkLst>
          <pc:docMk/>
          <pc:sldMk cId="440768424" sldId="1950"/>
        </pc:sldMkLst>
      </pc:sldChg>
      <pc:sldChg chg="addSp delSp modSp add del mod">
        <pc:chgData name="Willigen, R.F. van der (Rob)" userId="b43bdd62-7b82-48e9-86cd-c7c10e260c14" providerId="ADAL" clId="{77674F1E-7450-4296-955F-CD6BC04D2CD5}" dt="2023-09-25T12:15:27.481" v="817" actId="47"/>
        <pc:sldMkLst>
          <pc:docMk/>
          <pc:sldMk cId="1825210075" sldId="1950"/>
        </pc:sldMkLst>
        <pc:spChg chg="mod">
          <ac:chgData name="Willigen, R.F. van der (Rob)" userId="b43bdd62-7b82-48e9-86cd-c7c10e260c14" providerId="ADAL" clId="{77674F1E-7450-4296-955F-CD6BC04D2CD5}" dt="2023-09-25T12:14:19.217" v="789" actId="20577"/>
          <ac:spMkLst>
            <pc:docMk/>
            <pc:sldMk cId="1825210075" sldId="1950"/>
            <ac:spMk id="2" creationId="{00000000-0000-0000-0000-000000000000}"/>
          </ac:spMkLst>
        </pc:spChg>
        <pc:spChg chg="mod">
          <ac:chgData name="Willigen, R.F. van der (Rob)" userId="b43bdd62-7b82-48e9-86cd-c7c10e260c14" providerId="ADAL" clId="{77674F1E-7450-4296-955F-CD6BC04D2CD5}" dt="2023-09-25T12:15:06.739" v="816" actId="20577"/>
          <ac:spMkLst>
            <pc:docMk/>
            <pc:sldMk cId="1825210075" sldId="1950"/>
            <ac:spMk id="3" creationId="{00000000-0000-0000-0000-000000000000}"/>
          </ac:spMkLst>
        </pc:spChg>
        <pc:grpChg chg="mod">
          <ac:chgData name="Willigen, R.F. van der (Rob)" userId="b43bdd62-7b82-48e9-86cd-c7c10e260c14" providerId="ADAL" clId="{77674F1E-7450-4296-955F-CD6BC04D2CD5}" dt="2023-09-25T12:12:48.838" v="653" actId="1076"/>
          <ac:grpSpMkLst>
            <pc:docMk/>
            <pc:sldMk cId="1825210075" sldId="1950"/>
            <ac:grpSpMk id="4" creationId="{24B97049-F8DD-8E98-C915-766281C8E5C2}"/>
          </ac:grpSpMkLst>
        </pc:grpChg>
        <pc:picChg chg="add del">
          <ac:chgData name="Willigen, R.F. van der (Rob)" userId="b43bdd62-7b82-48e9-86cd-c7c10e260c14" providerId="ADAL" clId="{77674F1E-7450-4296-955F-CD6BC04D2CD5}" dt="2023-09-25T12:14:49.729" v="791"/>
          <ac:picMkLst>
            <pc:docMk/>
            <pc:sldMk cId="1825210075" sldId="1950"/>
            <ac:picMk id="7" creationId="{4206D7E8-2B47-3C84-864C-4279594C52FB}"/>
          </ac:picMkLst>
        </pc:picChg>
      </pc:sldChg>
      <pc:sldChg chg="addSp modSp add mod ord">
        <pc:chgData name="Willigen, R.F. van der (Rob)" userId="b43bdd62-7b82-48e9-86cd-c7c10e260c14" providerId="ADAL" clId="{77674F1E-7450-4296-955F-CD6BC04D2CD5}" dt="2023-09-25T14:23:30.529" v="1174" actId="1076"/>
        <pc:sldMkLst>
          <pc:docMk/>
          <pc:sldMk cId="1743387443" sldId="1951"/>
        </pc:sldMkLst>
        <pc:picChg chg="add mod">
          <ac:chgData name="Willigen, R.F. van der (Rob)" userId="b43bdd62-7b82-48e9-86cd-c7c10e260c14" providerId="ADAL" clId="{77674F1E-7450-4296-955F-CD6BC04D2CD5}" dt="2023-09-25T14:23:30.529" v="1174" actId="1076"/>
          <ac:picMkLst>
            <pc:docMk/>
            <pc:sldMk cId="1743387443" sldId="1951"/>
            <ac:picMk id="2" creationId="{9A4CC8FC-C5DE-FA7A-8C83-6914E8F521AC}"/>
          </ac:picMkLst>
        </pc:picChg>
      </pc:sldChg>
      <pc:sldChg chg="addSp add ord">
        <pc:chgData name="Willigen, R.F. van der (Rob)" userId="b43bdd62-7b82-48e9-86cd-c7c10e260c14" providerId="ADAL" clId="{77674F1E-7450-4296-955F-CD6BC04D2CD5}" dt="2023-09-25T14:29:47.103" v="1179"/>
        <pc:sldMkLst>
          <pc:docMk/>
          <pc:sldMk cId="747342862" sldId="1952"/>
        </pc:sldMkLst>
        <pc:picChg chg="add">
          <ac:chgData name="Willigen, R.F. van der (Rob)" userId="b43bdd62-7b82-48e9-86cd-c7c10e260c14" providerId="ADAL" clId="{77674F1E-7450-4296-955F-CD6BC04D2CD5}" dt="2023-09-25T14:22:29.307" v="1164"/>
          <ac:picMkLst>
            <pc:docMk/>
            <pc:sldMk cId="747342862" sldId="1952"/>
            <ac:picMk id="2" creationId="{96DEDD84-799C-810B-C64B-1BC765DF8331}"/>
          </ac:picMkLst>
        </pc:picChg>
      </pc:sldChg>
      <pc:sldChg chg="addSp delSp modSp add mod">
        <pc:chgData name="Willigen, R.F. van der (Rob)" userId="b43bdd62-7b82-48e9-86cd-c7c10e260c14" providerId="ADAL" clId="{77674F1E-7450-4296-955F-CD6BC04D2CD5}" dt="2023-09-25T14:32:02.074" v="1201" actId="1076"/>
        <pc:sldMkLst>
          <pc:docMk/>
          <pc:sldMk cId="3605891097" sldId="1953"/>
        </pc:sldMkLst>
        <pc:picChg chg="del">
          <ac:chgData name="Willigen, R.F. van der (Rob)" userId="b43bdd62-7b82-48e9-86cd-c7c10e260c14" providerId="ADAL" clId="{77674F1E-7450-4296-955F-CD6BC04D2CD5}" dt="2023-09-25T14:30:49.608" v="1183" actId="478"/>
          <ac:picMkLst>
            <pc:docMk/>
            <pc:sldMk cId="3605891097" sldId="1953"/>
            <ac:picMk id="2" creationId="{0F7F07D7-594F-CD47-320A-A1F1BEA5761C}"/>
          </ac:picMkLst>
        </pc:picChg>
        <pc:picChg chg="add mod">
          <ac:chgData name="Willigen, R.F. van der (Rob)" userId="b43bdd62-7b82-48e9-86cd-c7c10e260c14" providerId="ADAL" clId="{77674F1E-7450-4296-955F-CD6BC04D2CD5}" dt="2023-09-25T14:31:59.721" v="1200" actId="1076"/>
          <ac:picMkLst>
            <pc:docMk/>
            <pc:sldMk cId="3605891097" sldId="1953"/>
            <ac:picMk id="3" creationId="{0B3FDB31-D667-22A6-68B5-3A96902F9F9B}"/>
          </ac:picMkLst>
        </pc:picChg>
        <pc:picChg chg="add mod">
          <ac:chgData name="Willigen, R.F. van der (Rob)" userId="b43bdd62-7b82-48e9-86cd-c7c10e260c14" providerId="ADAL" clId="{77674F1E-7450-4296-955F-CD6BC04D2CD5}" dt="2023-09-25T14:32:02.074" v="1201" actId="1076"/>
          <ac:picMkLst>
            <pc:docMk/>
            <pc:sldMk cId="3605891097" sldId="1953"/>
            <ac:picMk id="4" creationId="{9D9A3506-0ECB-96EC-FA5C-3972A137CF5A}"/>
          </ac:picMkLst>
        </pc:picChg>
        <pc:picChg chg="add mod">
          <ac:chgData name="Willigen, R.F. van der (Rob)" userId="b43bdd62-7b82-48e9-86cd-c7c10e260c14" providerId="ADAL" clId="{77674F1E-7450-4296-955F-CD6BC04D2CD5}" dt="2023-09-25T14:31:58.258" v="1199" actId="1076"/>
          <ac:picMkLst>
            <pc:docMk/>
            <pc:sldMk cId="3605891097" sldId="1953"/>
            <ac:picMk id="5" creationId="{5372AD9A-4914-2A04-1ED8-66C08E2BEF2A}"/>
          </ac:picMkLst>
        </pc:picChg>
      </pc:sldChg>
      <pc:sldChg chg="addSp modSp add mod ord">
        <pc:chgData name="Willigen, R.F. van der (Rob)" userId="b43bdd62-7b82-48e9-86cd-c7c10e260c14" providerId="ADAL" clId="{77674F1E-7450-4296-955F-CD6BC04D2CD5}" dt="2023-09-25T16:13:12.490" v="1247" actId="1036"/>
        <pc:sldMkLst>
          <pc:docMk/>
          <pc:sldMk cId="3254565858" sldId="1954"/>
        </pc:sldMkLst>
        <pc:picChg chg="add mod">
          <ac:chgData name="Willigen, R.F. van der (Rob)" userId="b43bdd62-7b82-48e9-86cd-c7c10e260c14" providerId="ADAL" clId="{77674F1E-7450-4296-955F-CD6BC04D2CD5}" dt="2023-09-25T16:12:48.973" v="1226" actId="14100"/>
          <ac:picMkLst>
            <pc:docMk/>
            <pc:sldMk cId="3254565858" sldId="1954"/>
            <ac:picMk id="2" creationId="{330B70E7-8B31-EECC-4C63-A3256D503DA2}"/>
          </ac:picMkLst>
        </pc:picChg>
        <pc:picChg chg="add mod">
          <ac:chgData name="Willigen, R.F. van der (Rob)" userId="b43bdd62-7b82-48e9-86cd-c7c10e260c14" providerId="ADAL" clId="{77674F1E-7450-4296-955F-CD6BC04D2CD5}" dt="2023-09-25T15:44:57.579" v="1210" actId="1076"/>
          <ac:picMkLst>
            <pc:docMk/>
            <pc:sldMk cId="3254565858" sldId="1954"/>
            <ac:picMk id="3" creationId="{25F23065-7CF4-E2C7-2A36-AE91353BAD4E}"/>
          </ac:picMkLst>
        </pc:picChg>
        <pc:picChg chg="add mod">
          <ac:chgData name="Willigen, R.F. van der (Rob)" userId="b43bdd62-7b82-48e9-86cd-c7c10e260c14" providerId="ADAL" clId="{77674F1E-7450-4296-955F-CD6BC04D2CD5}" dt="2023-09-25T15:45:01.036" v="1211" actId="1076"/>
          <ac:picMkLst>
            <pc:docMk/>
            <pc:sldMk cId="3254565858" sldId="1954"/>
            <ac:picMk id="4" creationId="{13B19A22-3664-525A-47EE-4A256D653CCD}"/>
          </ac:picMkLst>
        </pc:picChg>
        <pc:picChg chg="add mod">
          <ac:chgData name="Willigen, R.F. van der (Rob)" userId="b43bdd62-7b82-48e9-86cd-c7c10e260c14" providerId="ADAL" clId="{77674F1E-7450-4296-955F-CD6BC04D2CD5}" dt="2023-09-25T16:13:12.490" v="1247" actId="1036"/>
          <ac:picMkLst>
            <pc:docMk/>
            <pc:sldMk cId="3254565858" sldId="1954"/>
            <ac:picMk id="5" creationId="{1EE76139-030F-5C0F-1026-7DA8F8B4F9D5}"/>
          </ac:picMkLst>
        </pc:picChg>
      </pc:sldChg>
      <pc:sldChg chg="addSp modSp add mod ord">
        <pc:chgData name="Willigen, R.F. van der (Rob)" userId="b43bdd62-7b82-48e9-86cd-c7c10e260c14" providerId="ADAL" clId="{77674F1E-7450-4296-955F-CD6BC04D2CD5}" dt="2023-09-25T16:24:57.235" v="1269"/>
        <pc:sldMkLst>
          <pc:docMk/>
          <pc:sldMk cId="3927198094" sldId="1955"/>
        </pc:sldMkLst>
        <pc:picChg chg="add mod">
          <ac:chgData name="Willigen, R.F. van der (Rob)" userId="b43bdd62-7b82-48e9-86cd-c7c10e260c14" providerId="ADAL" clId="{77674F1E-7450-4296-955F-CD6BC04D2CD5}" dt="2023-09-25T16:24:01.406" v="1262" actId="1076"/>
          <ac:picMkLst>
            <pc:docMk/>
            <pc:sldMk cId="3927198094" sldId="1955"/>
            <ac:picMk id="2" creationId="{FAF83328-5DDC-0991-4B3D-E8D1F53BAD24}"/>
          </ac:picMkLst>
        </pc:picChg>
        <pc:picChg chg="add mod">
          <ac:chgData name="Willigen, R.F. van der (Rob)" userId="b43bdd62-7b82-48e9-86cd-c7c10e260c14" providerId="ADAL" clId="{77674F1E-7450-4296-955F-CD6BC04D2CD5}" dt="2023-09-25T16:22:04.061" v="1251" actId="1076"/>
          <ac:picMkLst>
            <pc:docMk/>
            <pc:sldMk cId="3927198094" sldId="1955"/>
            <ac:picMk id="3" creationId="{D51F9CD1-5BE2-7452-B52A-3A6DE61DC3DC}"/>
          </ac:picMkLst>
        </pc:picChg>
        <pc:picChg chg="add mod">
          <ac:chgData name="Willigen, R.F. van der (Rob)" userId="b43bdd62-7b82-48e9-86cd-c7c10e260c14" providerId="ADAL" clId="{77674F1E-7450-4296-955F-CD6BC04D2CD5}" dt="2023-09-25T16:23:38.797" v="1260" actId="1076"/>
          <ac:picMkLst>
            <pc:docMk/>
            <pc:sldMk cId="3927198094" sldId="1955"/>
            <ac:picMk id="4" creationId="{99ABA365-1526-9404-668C-2D380E4F381C}"/>
          </ac:picMkLst>
        </pc:picChg>
        <pc:picChg chg="add mod">
          <ac:chgData name="Willigen, R.F. van der (Rob)" userId="b43bdd62-7b82-48e9-86cd-c7c10e260c14" providerId="ADAL" clId="{77674F1E-7450-4296-955F-CD6BC04D2CD5}" dt="2023-09-25T16:24:29.421" v="1267" actId="14100"/>
          <ac:picMkLst>
            <pc:docMk/>
            <pc:sldMk cId="3927198094" sldId="1955"/>
            <ac:picMk id="5" creationId="{AC1F608A-D027-80C8-A047-E87C92E5BBD7}"/>
          </ac:picMkLst>
        </pc:picChg>
      </pc:sldChg>
      <pc:sldChg chg="addSp delSp modSp add mod ord">
        <pc:chgData name="Willigen, R.F. van der (Rob)" userId="b43bdd62-7b82-48e9-86cd-c7c10e260c14" providerId="ADAL" clId="{77674F1E-7450-4296-955F-CD6BC04D2CD5}" dt="2023-09-25T15:46:30.997" v="1222"/>
        <pc:sldMkLst>
          <pc:docMk/>
          <pc:sldMk cId="1022086354" sldId="1956"/>
        </pc:sldMkLst>
        <pc:picChg chg="del">
          <ac:chgData name="Willigen, R.F. van der (Rob)" userId="b43bdd62-7b82-48e9-86cd-c7c10e260c14" providerId="ADAL" clId="{77674F1E-7450-4296-955F-CD6BC04D2CD5}" dt="2023-09-25T15:45:24.705" v="1213" actId="478"/>
          <ac:picMkLst>
            <pc:docMk/>
            <pc:sldMk cId="1022086354" sldId="1956"/>
            <ac:picMk id="3" creationId="{25F23065-7CF4-E2C7-2A36-AE91353BAD4E}"/>
          </ac:picMkLst>
        </pc:picChg>
        <pc:picChg chg="del">
          <ac:chgData name="Willigen, R.F. van der (Rob)" userId="b43bdd62-7b82-48e9-86cd-c7c10e260c14" providerId="ADAL" clId="{77674F1E-7450-4296-955F-CD6BC04D2CD5}" dt="2023-09-25T15:45:25.487" v="1214" actId="478"/>
          <ac:picMkLst>
            <pc:docMk/>
            <pc:sldMk cId="1022086354" sldId="1956"/>
            <ac:picMk id="4" creationId="{13B19A22-3664-525A-47EE-4A256D653CCD}"/>
          </ac:picMkLst>
        </pc:picChg>
        <pc:picChg chg="add mod">
          <ac:chgData name="Willigen, R.F. van der (Rob)" userId="b43bdd62-7b82-48e9-86cd-c7c10e260c14" providerId="ADAL" clId="{77674F1E-7450-4296-955F-CD6BC04D2CD5}" dt="2023-09-25T15:45:51.068" v="1216" actId="1076"/>
          <ac:picMkLst>
            <pc:docMk/>
            <pc:sldMk cId="1022086354" sldId="1956"/>
            <ac:picMk id="5" creationId="{E2240C8A-9446-7150-56B3-EB9F23B8EF77}"/>
          </ac:picMkLst>
        </pc:picChg>
        <pc:picChg chg="add mod">
          <ac:chgData name="Willigen, R.F. van der (Rob)" userId="b43bdd62-7b82-48e9-86cd-c7c10e260c14" providerId="ADAL" clId="{77674F1E-7450-4296-955F-CD6BC04D2CD5}" dt="2023-09-25T15:46:11.773" v="1218" actId="1076"/>
          <ac:picMkLst>
            <pc:docMk/>
            <pc:sldMk cId="1022086354" sldId="1956"/>
            <ac:picMk id="6" creationId="{6CA3A648-82F9-A836-692F-BF3E31E02B03}"/>
          </ac:picMkLst>
        </pc:picChg>
      </pc:sldChg>
      <pc:sldChg chg="add del">
        <pc:chgData name="Willigen, R.F. van der (Rob)" userId="b43bdd62-7b82-48e9-86cd-c7c10e260c14" providerId="ADAL" clId="{77674F1E-7450-4296-955F-CD6BC04D2CD5}" dt="2023-09-25T16:49:22.305" v="1275"/>
        <pc:sldMkLst>
          <pc:docMk/>
          <pc:sldMk cId="461535096" sldId="1957"/>
        </pc:sldMkLst>
      </pc:sldChg>
      <pc:sldChg chg="add del">
        <pc:chgData name="Willigen, R.F. van der (Rob)" userId="b43bdd62-7b82-48e9-86cd-c7c10e260c14" providerId="ADAL" clId="{77674F1E-7450-4296-955F-CD6BC04D2CD5}" dt="2023-09-25T16:51:45.785" v="1277" actId="47"/>
        <pc:sldMkLst>
          <pc:docMk/>
          <pc:sldMk cId="3583651987" sldId="1957"/>
        </pc:sldMkLst>
      </pc:sldChg>
      <pc:sldChg chg="add del">
        <pc:chgData name="Willigen, R.F. van der (Rob)" userId="b43bdd62-7b82-48e9-86cd-c7c10e260c14" providerId="ADAL" clId="{77674F1E-7450-4296-955F-CD6BC04D2CD5}" dt="2023-09-25T16:49:22.305" v="1275"/>
        <pc:sldMkLst>
          <pc:docMk/>
          <pc:sldMk cId="2025431826" sldId="1958"/>
        </pc:sldMkLst>
      </pc:sldChg>
      <pc:sldChg chg="add del">
        <pc:chgData name="Willigen, R.F. van der (Rob)" userId="b43bdd62-7b82-48e9-86cd-c7c10e260c14" providerId="ADAL" clId="{77674F1E-7450-4296-955F-CD6BC04D2CD5}" dt="2023-09-25T16:49:22.305" v="1275"/>
        <pc:sldMkLst>
          <pc:docMk/>
          <pc:sldMk cId="1731558518" sldId="1959"/>
        </pc:sldMkLst>
      </pc:sldChg>
      <pc:sldChg chg="add del">
        <pc:chgData name="Willigen, R.F. van der (Rob)" userId="b43bdd62-7b82-48e9-86cd-c7c10e260c14" providerId="ADAL" clId="{77674F1E-7450-4296-955F-CD6BC04D2CD5}" dt="2023-09-25T16:49:22.305" v="1275"/>
        <pc:sldMkLst>
          <pc:docMk/>
          <pc:sldMk cId="3583651987" sldId="1960"/>
        </pc:sldMkLst>
      </pc:sldChg>
      <pc:sldMasterChg chg="delSldLayout">
        <pc:chgData name="Willigen, R.F. van der (Rob)" userId="b43bdd62-7b82-48e9-86cd-c7c10e260c14" providerId="ADAL" clId="{77674F1E-7450-4296-955F-CD6BC04D2CD5}" dt="2023-09-25T09:19:12.167" v="62" actId="47"/>
        <pc:sldMasterMkLst>
          <pc:docMk/>
          <pc:sldMasterMk cId="2600388679" sldId="2147483667"/>
        </pc:sldMasterMkLst>
        <pc:sldLayoutChg chg="del">
          <pc:chgData name="Willigen, R.F. van der (Rob)" userId="b43bdd62-7b82-48e9-86cd-c7c10e260c14" providerId="ADAL" clId="{77674F1E-7450-4296-955F-CD6BC04D2CD5}" dt="2023-09-25T09:19:12.167" v="62" actId="47"/>
          <pc:sldLayoutMkLst>
            <pc:docMk/>
            <pc:sldMasterMk cId="2600388679" sldId="2147483667"/>
            <pc:sldLayoutMk cId="1947733424"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D8AD-8F73-7143-9A86-16250EDFF61C}" type="datetimeFigureOut">
              <a:rPr lang="en-GB" smtClean="0"/>
              <a:t>23/10/2023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19552A-DBA9-0B41-9D82-B11B59ECFCC3}" type="slidenum">
              <a:rPr lang="en-GB" smtClean="0"/>
              <a:t>‹#›</a:t>
            </a:fld>
            <a:endParaRPr lang="en-GB"/>
          </a:p>
        </p:txBody>
      </p:sp>
    </p:spTree>
    <p:extLst>
      <p:ext uri="{BB962C8B-B14F-4D97-AF65-F5344CB8AC3E}">
        <p14:creationId xmlns:p14="http://schemas.microsoft.com/office/powerpoint/2010/main" val="129894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8A7B9C6-F02C-4DBB-A4A6-3C8DC405AD11}" type="slidenum">
              <a:rPr lang="en-NL" smtClean="0"/>
              <a:t>1</a:t>
            </a:fld>
            <a:endParaRPr lang="en-NL"/>
          </a:p>
        </p:txBody>
      </p:sp>
    </p:spTree>
    <p:extLst>
      <p:ext uri="{BB962C8B-B14F-4D97-AF65-F5344CB8AC3E}">
        <p14:creationId xmlns:p14="http://schemas.microsoft.com/office/powerpoint/2010/main" val="2169464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30</a:t>
            </a:fld>
            <a:endParaRPr lang="en-GB"/>
          </a:p>
        </p:txBody>
      </p:sp>
    </p:spTree>
    <p:extLst>
      <p:ext uri="{BB962C8B-B14F-4D97-AF65-F5344CB8AC3E}">
        <p14:creationId xmlns:p14="http://schemas.microsoft.com/office/powerpoint/2010/main" val="81528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7C19552A-DBA9-0B41-9D82-B11B59ECFCC3}" type="slidenum">
              <a:rPr lang="en-GB" smtClean="0"/>
              <a:t>31</a:t>
            </a:fld>
            <a:endParaRPr lang="en-GB"/>
          </a:p>
        </p:txBody>
      </p:sp>
    </p:spTree>
    <p:extLst>
      <p:ext uri="{BB962C8B-B14F-4D97-AF65-F5344CB8AC3E}">
        <p14:creationId xmlns:p14="http://schemas.microsoft.com/office/powerpoint/2010/main" val="2215452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BBC76DA1-F5B1-4E85-9547-30411ADD9FAD}" type="slidenum">
              <a:rPr lang="nl-NL" smtClean="0"/>
              <a:t>81</a:t>
            </a:fld>
            <a:endParaRPr lang="nl-NL"/>
          </a:p>
        </p:txBody>
      </p:sp>
    </p:spTree>
    <p:extLst>
      <p:ext uri="{BB962C8B-B14F-4D97-AF65-F5344CB8AC3E}">
        <p14:creationId xmlns:p14="http://schemas.microsoft.com/office/powerpoint/2010/main" val="1093329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852771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189981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7119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52616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06733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634721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61984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C559FA-8130-CD4D-A19F-0F36BC4F6500}" type="slidenum">
              <a:rPr kumimoji="0" lang="en-US" sz="1400" b="0" i="0" u="none" strike="noStrike" kern="0" cap="none" spc="0" normalizeH="0" baseline="0" noProof="0">
                <a:ln>
                  <a:noFill/>
                </a:ln>
                <a:solidFill>
                  <a:srgbClr val="000000"/>
                </a:solidFill>
                <a:effectLst/>
                <a:uLnTx/>
                <a:uFillTx/>
                <a:latin typeface="Arial"/>
                <a:cs typeface="Arial"/>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0" cap="none" spc="0" normalizeH="0" baseline="0" noProof="0">
              <a:ln>
                <a:noFill/>
              </a:ln>
              <a:solidFill>
                <a:srgbClr val="000000"/>
              </a:solidFill>
              <a:effectLst/>
              <a:uLnTx/>
              <a:uFillTx/>
              <a:latin typeface="Arial"/>
              <a:cs typeface="Arial"/>
              <a:sym typeface="Arial"/>
              <a:rtl val="0"/>
            </a:endParaRPr>
          </a:p>
        </p:txBody>
      </p:sp>
      <p:sp>
        <p:nvSpPr>
          <p:cNvPr id="409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409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4198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030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30830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0399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58925"/>
            <a:ext cx="6489211" cy="2742289"/>
          </a:xfrm>
        </p:spPr>
        <p:txBody>
          <a:bodyPr/>
          <a:lstStyle>
            <a:lvl1pPr>
              <a:lnSpc>
                <a:spcPct val="90000"/>
              </a:lnSpc>
              <a:defRPr sz="6600" kern="100" cap="all" spc="-200" baseline="0">
                <a:solidFill>
                  <a:schemeClr val="bg1"/>
                </a:solidFill>
              </a:defRPr>
            </a:lvl1pPr>
          </a:lstStyle>
          <a:p>
            <a:r>
              <a:rPr lang="en-US"/>
              <a:t>add </a:t>
            </a:r>
            <a:r>
              <a:rPr lang="en-US" err="1"/>
              <a:t>slidedoc</a:t>
            </a:r>
            <a:r>
              <a:rPr lang="en-US"/>
              <a:t> title</a:t>
            </a:r>
          </a:p>
        </p:txBody>
      </p:sp>
      <p:sp>
        <p:nvSpPr>
          <p:cNvPr id="60" name="Text Placeholder 59"/>
          <p:cNvSpPr>
            <a:spLocks noGrp="1"/>
          </p:cNvSpPr>
          <p:nvPr>
            <p:ph type="body" sz="quarter" idx="10"/>
          </p:nvPr>
        </p:nvSpPr>
        <p:spPr>
          <a:xfrm>
            <a:off x="609602" y="3496727"/>
            <a:ext cx="1996017" cy="2512484"/>
          </a:xfrm>
        </p:spPr>
        <p:txBody>
          <a:bodyPr anchor="b"/>
          <a:lstStyle>
            <a:lvl1pPr>
              <a:lnSpc>
                <a:spcPct val="100000"/>
              </a:lnSpc>
              <a:defRPr sz="1300">
                <a:solidFill>
                  <a:schemeClr val="tx2"/>
                </a:solidFill>
              </a:defRPr>
            </a:lvl1pPr>
            <a:lvl2pPr>
              <a:defRPr b="1"/>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2" name="Straight Connector 61"/>
          <p:cNvCxnSpPr/>
          <p:nvPr userDrawn="1"/>
        </p:nvCxnSpPr>
        <p:spPr>
          <a:xfrm flipV="1">
            <a:off x="8894165" y="6358432"/>
            <a:ext cx="2688481" cy="1738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7345794"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
        <p:nvSpPr>
          <p:cNvPr id="64" name="Text Placeholder 59"/>
          <p:cNvSpPr>
            <a:spLocks noGrp="1"/>
          </p:cNvSpPr>
          <p:nvPr>
            <p:ph type="body" sz="quarter" idx="12"/>
          </p:nvPr>
        </p:nvSpPr>
        <p:spPr>
          <a:xfrm>
            <a:off x="9586385" y="5181599"/>
            <a:ext cx="1996017" cy="1022351"/>
          </a:xfrm>
        </p:spPr>
        <p:txBody>
          <a:bodyPr anchor="b"/>
          <a:lstStyle>
            <a:lvl1pPr algn="r">
              <a:lnSpc>
                <a:spcPct val="100000"/>
              </a:lnSpc>
              <a:defRPr sz="1300" b="1">
                <a:solidFill>
                  <a:schemeClr val="bg1"/>
                </a:solidFill>
              </a:defRPr>
            </a:lvl1pPr>
            <a:lvl2pPr>
              <a:defRPr b="1"/>
            </a:lvl2pPr>
          </a:lstStyle>
          <a:p>
            <a:pPr lvl="0"/>
            <a:r>
              <a:rPr lang="en-US"/>
              <a:t>Click to edit Master text styles</a:t>
            </a:r>
          </a:p>
        </p:txBody>
      </p:sp>
    </p:spTree>
    <p:extLst>
      <p:ext uri="{BB962C8B-B14F-4D97-AF65-F5344CB8AC3E}">
        <p14:creationId xmlns:p14="http://schemas.microsoft.com/office/powerpoint/2010/main" val="1950409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el en object">
    <p:bg>
      <p:bgPr>
        <a:solidFill>
          <a:srgbClr val="D4104B"/>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4F3B684-A087-4D4C-BC3B-3E76AF6A0C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2329" y="2594266"/>
            <a:ext cx="8347339" cy="834734"/>
          </a:xfrm>
          <a:prstGeom prst="rect">
            <a:avLst/>
          </a:prstGeom>
        </p:spPr>
      </p:pic>
      <p:pic>
        <p:nvPicPr>
          <p:cNvPr id="4" name="Afbeelding 3" descr="Afbeelding met tekst, illustratie&#10;&#10;Automatisch gegenereerde beschrijving">
            <a:extLst>
              <a:ext uri="{FF2B5EF4-FFF2-40B4-BE49-F238E27FC236}">
                <a16:creationId xmlns:a16="http://schemas.microsoft.com/office/drawing/2014/main" id="{0AD023EA-CB5E-D545-BA4C-22765183D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40712" y="4437854"/>
            <a:ext cx="2710574" cy="385504"/>
          </a:xfrm>
          <a:prstGeom prst="rect">
            <a:avLst/>
          </a:prstGeom>
        </p:spPr>
      </p:pic>
    </p:spTree>
    <p:extLst>
      <p:ext uri="{BB962C8B-B14F-4D97-AF65-F5344CB8AC3E}">
        <p14:creationId xmlns:p14="http://schemas.microsoft.com/office/powerpoint/2010/main" val="2395232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5C8CF43-34E3-2B49-9463-1206C056640D}" type="datetimeFigureOut">
              <a:rPr lang="en-US" smtClean="0"/>
              <a:pPr/>
              <a:t>10/23/2023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C42D56C2-161A-804B-8755-F057017FBBA1}" type="slidenum">
              <a:rPr lang="en-US" smtClean="0"/>
              <a:pPr/>
              <a:t>‹#›</a:t>
            </a:fld>
            <a:endParaRPr lang="en-US"/>
          </a:p>
        </p:txBody>
      </p:sp>
    </p:spTree>
    <p:extLst>
      <p:ext uri="{BB962C8B-B14F-4D97-AF65-F5344CB8AC3E}">
        <p14:creationId xmlns:p14="http://schemas.microsoft.com/office/powerpoint/2010/main" val="20658169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5912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046189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763967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5999-E20C-744C-A420-C2CB94B420C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1B75D6-8BA5-BA47-94E6-4F9963D55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AA0EF8F1-E061-C042-870F-7BF347D4E6BA}"/>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9818E66C-E7DC-EF44-B653-360FB5B005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917C869-824E-A540-81B5-F3BE75D98C6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776036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331490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887-6FA9-6F4A-80BF-CA149AC1F90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247C4C7F-2884-5C41-9B57-590701A62D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0D4F34-20C1-F94B-8087-4B396C1D617F}"/>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3EF65368-3159-8148-96D9-096A3DE8FF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BB0BD3-FD9A-184E-AE3F-2911F5F91E56}"/>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8342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731955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69558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599097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126820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12203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58292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4037067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F61C8-A759-1A46-8932-53E50027331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1216976F-414A-8A40-AFCB-08F3F89246A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69EE2-178E-C94E-94D9-24B50EC7ECF7}"/>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092D0B0D-F78F-9C48-85EF-A490D2403D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BAED87-2549-9D4C-A6D7-3D3BA49866BF}"/>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84638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0C071E-D7F1-5F49-997F-9648AE2A39D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D90917-5A30-A748-9149-F311C384E85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9D8725E-401E-F445-8CD7-C6C980BB4086}"/>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D56ACA93-2B7B-E242-9020-000F38CF70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309704-FCC9-6549-BC9A-5B901CBAB5A9}"/>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9325531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466807" y="2305379"/>
            <a:ext cx="7285434" cy="428515"/>
          </a:xfrm>
          <a:prstGeom prst="rect">
            <a:avLst/>
          </a:prstGeom>
        </p:spPr>
        <p:txBody>
          <a:bodyPr wrap="square" lIns="0" tIns="0" rIns="0" bIns="0">
            <a:spAutoFit/>
          </a:bodyPr>
          <a:lstStyle>
            <a:lvl1pPr>
              <a:defRPr sz="3094"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35476"/>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435960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FD96A-CA84-254E-9652-DCA8EC12E5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EE6B826B-3691-8241-8478-CA8634C96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3C26B5-BA75-5A4E-BD59-3309A5DDDE82}"/>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50515EA8-7AFD-214E-B2D7-F5560AFD93C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E752EC7-96DA-9942-B515-0634B338A13E}"/>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3403063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aption">
    <p:spTree>
      <p:nvGrpSpPr>
        <p:cNvPr id="1" name="Shape 24"/>
        <p:cNvGrpSpPr/>
        <p:nvPr/>
      </p:nvGrpSpPr>
      <p:grpSpPr>
        <a:xfrm>
          <a:off x="0" y="0"/>
          <a:ext cx="0" cy="0"/>
          <a:chOff x="0" y="0"/>
          <a:chExt cx="0" cy="0"/>
        </a:xfrm>
      </p:grpSpPr>
      <p:sp>
        <p:nvSpPr>
          <p:cNvPr id="26" name="Shape 26"/>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lvl1pPr>
              <a:spcBef>
                <a:spcPts val="0"/>
              </a:spcBef>
              <a:buNone/>
              <a:defRPr sz="2400" baseline="0">
                <a:latin typeface="Abadi MT Condensed Extra Bold" panose="020B0306030101010103" pitchFamily="34" charset="77"/>
              </a:defRPr>
            </a:lvl1pPr>
          </a:lstStyle>
          <a:p>
            <a:fld id="{00000000-1234-1234-1234-123412341234}" type="slidenum">
              <a:rPr lang="en" smtClean="0"/>
              <a:pPr/>
              <a:t>‹#›</a:t>
            </a:fld>
            <a:endParaRPr lang="en"/>
          </a:p>
        </p:txBody>
      </p:sp>
      <p:pic>
        <p:nvPicPr>
          <p:cNvPr id="4" name="Picture 3">
            <a:extLst>
              <a:ext uri="{FF2B5EF4-FFF2-40B4-BE49-F238E27FC236}">
                <a16:creationId xmlns:a16="http://schemas.microsoft.com/office/drawing/2014/main" id="{13478317-E2E7-FB46-B0E5-22F7C9DCA9F9}"/>
              </a:ext>
            </a:extLst>
          </p:cNvPr>
          <p:cNvPicPr>
            <a:picLocks noChangeAspect="1"/>
          </p:cNvPicPr>
          <p:nvPr userDrawn="1"/>
        </p:nvPicPr>
        <p:blipFill>
          <a:blip r:embed="rId2"/>
          <a:stretch>
            <a:fillRect/>
          </a:stretch>
        </p:blipFill>
        <p:spPr>
          <a:xfrm>
            <a:off x="11458524" y="84500"/>
            <a:ext cx="645340" cy="645340"/>
          </a:xfrm>
          <a:prstGeom prst="rect">
            <a:avLst/>
          </a:prstGeom>
        </p:spPr>
      </p:pic>
      <p:pic>
        <p:nvPicPr>
          <p:cNvPr id="3" name="Picture 2" descr="A picture containing logo&#10;&#10;Description automatically generated">
            <a:extLst>
              <a:ext uri="{FF2B5EF4-FFF2-40B4-BE49-F238E27FC236}">
                <a16:creationId xmlns:a16="http://schemas.microsoft.com/office/drawing/2014/main" id="{18C8CC4E-F67E-429B-8D74-21116FEFCBD8}"/>
              </a:ext>
            </a:extLst>
          </p:cNvPr>
          <p:cNvPicPr>
            <a:picLocks noChangeAspect="1"/>
          </p:cNvPicPr>
          <p:nvPr userDrawn="1"/>
        </p:nvPicPr>
        <p:blipFill>
          <a:blip r:embed="rId3"/>
          <a:stretch>
            <a:fillRect/>
          </a:stretch>
        </p:blipFill>
        <p:spPr>
          <a:xfrm>
            <a:off x="11458525" y="729840"/>
            <a:ext cx="645340" cy="467736"/>
          </a:xfrm>
          <a:prstGeom prst="rect">
            <a:avLst/>
          </a:prstGeom>
        </p:spPr>
      </p:pic>
    </p:spTree>
    <p:extLst>
      <p:ext uri="{BB962C8B-B14F-4D97-AF65-F5344CB8AC3E}">
        <p14:creationId xmlns:p14="http://schemas.microsoft.com/office/powerpoint/2010/main" val="3037985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961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D26F7-A35A-154E-86F1-F20C9044E5A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EEFD1090-BF28-FB43-B41C-3763F9BDED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3A2DE98-BBFE-8643-B0DE-DA83F204A70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365F57A-0C94-8846-B4D4-D03C23EB57BA}"/>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6" name="Footer Placeholder 5">
            <a:extLst>
              <a:ext uri="{FF2B5EF4-FFF2-40B4-BE49-F238E27FC236}">
                <a16:creationId xmlns:a16="http://schemas.microsoft.com/office/drawing/2014/main" id="{CB4A9C7E-BC09-1847-9358-D5AF9765C4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520A2A-6DA2-1D46-A78B-293564C5B9A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26169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FBFF-971B-F145-9997-78441162574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BAC3DC3-9F76-F64A-893A-009776460E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AFF5B1-E3CF-2649-9E7C-C6E09CB0C65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85E67C7B-B31A-4A4D-8FD2-8ED0902276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2C81A0-F4C0-F049-A247-29A37899AC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F9D433-BBD3-A44B-9404-1D88F50C4293}"/>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8" name="Footer Placeholder 7">
            <a:extLst>
              <a:ext uri="{FF2B5EF4-FFF2-40B4-BE49-F238E27FC236}">
                <a16:creationId xmlns:a16="http://schemas.microsoft.com/office/drawing/2014/main" id="{6338EEC3-7908-1746-A26C-6ECD2C8267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F410AAE-036A-3841-844A-AF1A457E30B5}"/>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86153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FDDE-EC82-1849-8A88-934BB6F4B73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7E01F5A-3D02-FF45-9E6D-7D88B9357425}"/>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4" name="Footer Placeholder 3">
            <a:extLst>
              <a:ext uri="{FF2B5EF4-FFF2-40B4-BE49-F238E27FC236}">
                <a16:creationId xmlns:a16="http://schemas.microsoft.com/office/drawing/2014/main" id="{47CA614F-7662-BD48-9092-248AD1CC47F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420389-C3FA-1142-9533-11BDAE5B2A74}"/>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82513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B0D93-F5A7-8F4C-80D2-AFFE6D782E1A}"/>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3" name="Footer Placeholder 2">
            <a:extLst>
              <a:ext uri="{FF2B5EF4-FFF2-40B4-BE49-F238E27FC236}">
                <a16:creationId xmlns:a16="http://schemas.microsoft.com/office/drawing/2014/main" id="{37E49063-DBE7-054B-B1A5-E2631C6765C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2E685A1-CA07-8540-8C84-8EED0E3D7550}"/>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252939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DD7D-D32F-8847-BD2A-1F7B5ECD43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ED15FE5-07DE-5349-9818-E2CBA122EF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003D1C5-EAF2-D541-AEC0-532A19994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515B6-EE9C-9547-A144-A57E46C64730}"/>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6" name="Footer Placeholder 5">
            <a:extLst>
              <a:ext uri="{FF2B5EF4-FFF2-40B4-BE49-F238E27FC236}">
                <a16:creationId xmlns:a16="http://schemas.microsoft.com/office/drawing/2014/main" id="{5CAC11BE-2554-6940-887E-4F5E732DCB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5C8EF4B-BCE4-D34E-BD0B-8BF10BDE2EF7}"/>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130550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52C0F-BFB4-8345-AC3E-6F39BEDBD8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2CB241FC-E76F-7742-A0CE-6E9FF73D7A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16BB861-035D-3445-9E75-F24657A7E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DE9BD-FAFA-F741-96AD-750B3656C403}"/>
              </a:ext>
            </a:extLst>
          </p:cNvPr>
          <p:cNvSpPr>
            <a:spLocks noGrp="1"/>
          </p:cNvSpPr>
          <p:nvPr>
            <p:ph type="dt" sz="half" idx="10"/>
          </p:nvPr>
        </p:nvSpPr>
        <p:spPr/>
        <p:txBody>
          <a:bodyPr/>
          <a:lstStyle/>
          <a:p>
            <a:fld id="{750176EA-B9E0-2B4B-80BA-95EF93176A5F}" type="datetimeFigureOut">
              <a:rPr lang="en-GB" smtClean="0"/>
              <a:t>23/10/2023</a:t>
            </a:fld>
            <a:endParaRPr lang="en-GB"/>
          </a:p>
        </p:txBody>
      </p:sp>
      <p:sp>
        <p:nvSpPr>
          <p:cNvPr id="6" name="Footer Placeholder 5">
            <a:extLst>
              <a:ext uri="{FF2B5EF4-FFF2-40B4-BE49-F238E27FC236}">
                <a16:creationId xmlns:a16="http://schemas.microsoft.com/office/drawing/2014/main" id="{BF2140B3-B6A2-2D40-AFA7-568FE2CD49B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BD4FBE-B2B3-E64E-9190-8FA7D094CBB2}"/>
              </a:ext>
            </a:extLst>
          </p:cNvPr>
          <p:cNvSpPr>
            <a:spLocks noGrp="1"/>
          </p:cNvSpPr>
          <p:nvPr>
            <p:ph type="sldNum" sz="quarter" idx="12"/>
          </p:nvPr>
        </p:nvSpPr>
        <p:spPr/>
        <p:txBody>
          <a:bodyPr/>
          <a:lstStyle/>
          <a:p>
            <a:fld id="{C1743A27-1187-6942-BF15-F3A4B75C9FBC}" type="slidenum">
              <a:rPr lang="en-GB" smtClean="0"/>
              <a:t>‹#›</a:t>
            </a:fld>
            <a:endParaRPr lang="en-GB"/>
          </a:p>
        </p:txBody>
      </p:sp>
    </p:spTree>
    <p:extLst>
      <p:ext uri="{BB962C8B-B14F-4D97-AF65-F5344CB8AC3E}">
        <p14:creationId xmlns:p14="http://schemas.microsoft.com/office/powerpoint/2010/main" val="4009157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3.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012036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609600" y="274637"/>
            <a:ext cx="109728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609600" y="1600200"/>
            <a:ext cx="109728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11409055" y="6333133"/>
            <a:ext cx="731599" cy="524699"/>
          </a:xfrm>
          <a:prstGeom prst="rect">
            <a:avLst/>
          </a:prstGeom>
          <a:noFill/>
          <a:ln>
            <a:noFill/>
          </a:ln>
        </p:spPr>
        <p:txBody>
          <a:bodyPr lIns="91425" tIns="91425" rIns="91425" bIns="91425" anchor="ctr" anchorCtr="0">
            <a:noAutofit/>
          </a:bodyPr>
          <a:lstStyle>
            <a:lvl1pPr algn="r">
              <a:spcBef>
                <a:spcPts val="0"/>
              </a:spcBef>
              <a:buNone/>
              <a:defRPr sz="1733">
                <a:solidFill>
                  <a:schemeClr val="dk1"/>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2600388679"/>
      </p:ext>
    </p:extLst>
  </p:cSld>
  <p:clrMap bg1="lt1" tx1="dk1" bg2="dk2" tx2="lt2" accent1="accent1" accent2="accent2" accent3="accent3" accent4="accent4" accent5="accent5" accent6="accent6" hlink="hlink" folHlink="folHlink"/>
  <p:sldLayoutIdLst>
    <p:sldLayoutId id="2147483672" r:id="rId1"/>
    <p:sldLayoutId id="2147483698" r:id="rId2"/>
    <p:sldLayoutId id="2147483700" r:id="rId3"/>
    <p:sldLayoutId id="2147483715" r:id="rId4"/>
    <p:sldLayoutId id="2147483716" r:id="rId5"/>
    <p:sldLayoutId id="2147483717"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9C6C65-FFB4-1F43-A5E7-A62A399659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FFC85492-DF80-A14D-85D6-BD343B7EC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C821C8E-7809-AC4E-8666-736886287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0176EA-B9E0-2B4B-80BA-95EF93176A5F}" type="datetimeFigureOut">
              <a:rPr lang="en-GB" smtClean="0"/>
              <a:t>23/10/2023</a:t>
            </a:fld>
            <a:endParaRPr lang="en-GB"/>
          </a:p>
        </p:txBody>
      </p:sp>
      <p:sp>
        <p:nvSpPr>
          <p:cNvPr id="5" name="Footer Placeholder 4">
            <a:extLst>
              <a:ext uri="{FF2B5EF4-FFF2-40B4-BE49-F238E27FC236}">
                <a16:creationId xmlns:a16="http://schemas.microsoft.com/office/drawing/2014/main" id="{9CE4CBBE-0B6D-1A47-AE1B-CC2835A43C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D6D6A36-E723-C14D-87D2-492CA1EE1C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743A27-1187-6942-BF15-F3A4B75C9FBC}" type="slidenum">
              <a:rPr lang="en-GB" smtClean="0"/>
              <a:t>‹#›</a:t>
            </a:fld>
            <a:endParaRPr lang="en-GB"/>
          </a:p>
        </p:txBody>
      </p:sp>
    </p:spTree>
    <p:extLst>
      <p:ext uri="{BB962C8B-B14F-4D97-AF65-F5344CB8AC3E}">
        <p14:creationId xmlns:p14="http://schemas.microsoft.com/office/powerpoint/2010/main" val="174485699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6.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HR-ChatGPT/ChatGPT-UITGELEGD" TargetMode="External"/><Relationship Id="rId5" Type="http://schemas.openxmlformats.org/officeDocument/2006/relationships/hyperlink" Target="https://hr.nl/ai" TargetMode="External"/><Relationship Id="rId4" Type="http://schemas.openxmlformats.org/officeDocument/2006/relationships/image" Target="../media/image4.jpeg"/><Relationship Id="rId9" Type="http://schemas.openxmlformats.org/officeDocument/2006/relationships/hyperlink" Target="https://www.reply.com/contents/AI-powered_Digital_Humans_-_English.pdf"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www.businessinsider.com/ai-startups-netflix-marvel-lucasfilm-holllywood-deepfake-dubbing-vc-funding-2023-3?r=US&amp;IR=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hyperlink" Target="https://blogs.nvidia.com/blog/2023/04/21/epic-benefits-omniverse-connector-unreal-engine/" TargetMode="External"/><Relationship Id="rId2" Type="http://schemas.openxmlformats.org/officeDocument/2006/relationships/image" Target="../media/image9.jpg"/><Relationship Id="rId1" Type="http://schemas.openxmlformats.org/officeDocument/2006/relationships/slideLayout" Target="../slideLayouts/slideLayout29.xml"/><Relationship Id="rId4" Type="http://schemas.openxmlformats.org/officeDocument/2006/relationships/hyperlink" Target="https://www.fxguide.com/quicktakes/nvidia-ace-enables-easier-interactive-avatar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hyperlink" Target="https://doi.org/10.1007/978-3-030-04497-8_14" TargetMode="Externa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26.emf"/><Relationship Id="rId1" Type="http://schemas.openxmlformats.org/officeDocument/2006/relationships/slideLayout" Target="../slideLayouts/slideLayout29.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wiki.dfrobot.com/SKU_MBT0021-EN_Maqueen_Plus_STEAM_Programming_Educational_Robo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DFRobot/pxt-DFRobot_MaqueenPlus_v20"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hyperlink" Target="https://community.dfrobot.com/makelog-308279.html"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s://www.europarl.europa.eu/RegData/etudes/STUD/2020/641547/EPRS_STU(2020)641547_EN.pdf" TargetMode="External"/><Relationship Id="rId2" Type="http://schemas.openxmlformats.org/officeDocument/2006/relationships/image" Target="../media/image9.jpg"/><Relationship Id="rId1" Type="http://schemas.openxmlformats.org/officeDocument/2006/relationships/slideLayout" Target="../slideLayouts/slideLayout29.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www.unrealengine.com/marketplace/en-US/item/66b869fa0d3748e78d422e59716597b6"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nvidia.com/en-us/on-demand/session/gtcspring21-s31882/"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33.emf"/><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developer.nvidia.com/blog/fast-track-your-production-ai-with-pre-trained-models-and-tao-toolkit-3-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docs.cohere.com/docs/introduction-to-large-language-models" TargetMode="External"/><Relationship Id="rId2" Type="http://schemas.openxmlformats.org/officeDocument/2006/relationships/image" Target="../media/image37.png"/><Relationship Id="rId1" Type="http://schemas.openxmlformats.org/officeDocument/2006/relationships/slideLayout" Target="../slideLayouts/slideLayout17.xml"/><Relationship Id="rId5" Type="http://schemas.openxmlformats.org/officeDocument/2006/relationships/hyperlink" Target="https://docs.cohere.com/docs/prompt-engineering" TargetMode="Externa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9.jpeg"/><Relationship Id="rId1" Type="http://schemas.openxmlformats.org/officeDocument/2006/relationships/slideLayout" Target="../slideLayouts/slideLayout16.xml"/><Relationship Id="rId4" Type="http://schemas.openxmlformats.org/officeDocument/2006/relationships/hyperlink" Target="https://www.borealisai.com/research-blogs/a-high-level-overview-of-large-language-model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ieeexplore.ieee.org/document/10143123" TargetMode="External"/><Relationship Id="rId2" Type="http://schemas.openxmlformats.org/officeDocument/2006/relationships/image" Target="../media/image40.emf"/><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www.researchgate.net/publication/359424818_Designing_Neural_Networks_Through_Sensory_Ecology_Biology_to_the_rescue_of_AI_Produced_by_Living-Lab_AiRA_Hub_voor_Data_Responsible_AI_Hogeschool_Rotterdam_Lunch-Lezing_Creating-010_FEB_2022" TargetMode="External"/><Relationship Id="rId2" Type="http://schemas.openxmlformats.org/officeDocument/2006/relationships/image" Target="../media/image4.jpe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hyperlink" Target="https://learn.microsoft.com/en-us/azure/ai-services/openai/concepts/prompt-engineering" TargetMode="Externa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hyperlink" Target="https://github.com/promptslab/Awesome-Prompt-Engineeri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9.jpg"/><Relationship Id="rId1" Type="http://schemas.openxmlformats.org/officeDocument/2006/relationships/slideLayout" Target="../slideLayouts/slideLayout16.xml"/><Relationship Id="rId4" Type="http://schemas.openxmlformats.org/officeDocument/2006/relationships/hyperlink" Target="https://www.borealisai.com/research-blogs/a-high-level-overview-of-large-language-model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jpg"/><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hyperlink" Target="https://txt.cohere.com/constructing-prompts/" TargetMode="External"/><Relationship Id="rId4" Type="http://schemas.openxmlformats.org/officeDocument/2006/relationships/hyperlink" Target="https://docs.cohere.com/docs/constructing-prompt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tinyml.substack.com/p/your-go-to-guide-to-master-prompt" TargetMode="External"/><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6.xml"/><Relationship Id="rId5" Type="http://schemas.openxmlformats.org/officeDocument/2006/relationships/image" Target="../media/image19.emf"/><Relationship Id="rId4" Type="http://schemas.openxmlformats.org/officeDocument/2006/relationships/image" Target="../media/image18.emf"/></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jpg"/><Relationship Id="rId1" Type="http://schemas.openxmlformats.org/officeDocument/2006/relationships/slideLayout" Target="../slideLayouts/slideLayout16.xml"/><Relationship Id="rId4" Type="http://schemas.openxmlformats.org/officeDocument/2006/relationships/hyperlink" Target="https://www.anti-vc.com/p/fine-tuning-llms-learnings-from-th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anti-vc.com/p/fine-tuning-llms-learnings-from-the" TargetMode="External"/><Relationship Id="rId2" Type="http://schemas.openxmlformats.org/officeDocument/2006/relationships/image" Target="../media/image9.jpg"/><Relationship Id="rId1" Type="http://schemas.openxmlformats.org/officeDocument/2006/relationships/slideLayout" Target="../slideLayouts/slideLayout16.xml"/><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hyperlink" Target="https://ai.stanford.edu/blog/understanding-incontext/" TargetMode="External"/><Relationship Id="rId2" Type="http://schemas.openxmlformats.org/officeDocument/2006/relationships/image" Target="../media/image49.pn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hyperlink" Target="https://ai.googleblog.com/2022/05/language-models-perform-reasoning-via.html" TargetMode="Externa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HR-ChatGPT/ChatGPT-UITGELEGD#0e-kan-chatgpt-benut-worden-als-beoordelingsinstrument" TargetMode="External"/><Relationship Id="rId2" Type="http://schemas.openxmlformats.org/officeDocument/2006/relationships/image" Target="../media/image51.png"/><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pdf/2201.11903" TargetMode="External"/><Relationship Id="rId2" Type="http://schemas.openxmlformats.org/officeDocument/2006/relationships/image" Target="../media/image53.png"/><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hyperlink" Target="https://en.wikipedia.org/wiki/SAT" TargetMode="Externa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arxiv.org/pdf/2102.07350.pdf"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6.emf"/><Relationship Id="rId1" Type="http://schemas.openxmlformats.org/officeDocument/2006/relationships/slideLayout" Target="../slideLayouts/slideLayout16.xml"/><Relationship Id="rId4" Type="http://schemas.openxmlformats.org/officeDocument/2006/relationships/image" Target="../media/image21.emf"/></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emf"/><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hyperlink" Target="https://arxiv.org/pdf/2304.11490"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emf"/><Relationship Id="rId1" Type="http://schemas.openxmlformats.org/officeDocument/2006/relationships/slideLayout" Target="../slideLayouts/slideLayout15.xml"/><Relationship Id="rId4" Type="http://schemas.openxmlformats.org/officeDocument/2006/relationships/hyperlink" Target="https://arxiv.org/pdf/2303.06074"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 Id="rId4" Type="http://schemas.openxmlformats.org/officeDocument/2006/relationships/hyperlink" Target="https://www.linkedin.com/pulse/prompt-chain-of-thought-prompting-unlocking-reasoning-reuven-cohen"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hyperlink" Target="https://azure.microsoft.com/en-us/products/ai-services/openai-service" TargetMode="External"/><Relationship Id="rId2" Type="http://schemas.openxmlformats.org/officeDocument/2006/relationships/image" Target="../media/image9.jpg"/><Relationship Id="rId1" Type="http://schemas.openxmlformats.org/officeDocument/2006/relationships/slideLayout" Target="../slideLayouts/slideLayout29.xml"/><Relationship Id="rId5" Type="http://schemas.openxmlformats.org/officeDocument/2006/relationships/image" Target="../media/image68.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9.jp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9.jp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jp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9.jpg"/><Relationship Id="rId1" Type="http://schemas.openxmlformats.org/officeDocument/2006/relationships/slideLayout" Target="../slideLayouts/slideLayout29.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hyperlink" Target="https://ai.google/static/documents/google-about-generative-ai.pdf" TargetMode="Externa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jpg"/><Relationship Id="rId1" Type="http://schemas.openxmlformats.org/officeDocument/2006/relationships/slideLayout" Target="../slideLayouts/slideLayout29.xml"/><Relationship Id="rId5" Type="http://schemas.openxmlformats.org/officeDocument/2006/relationships/image" Target="../media/image75.png"/><Relationship Id="rId4" Type="http://schemas.openxmlformats.org/officeDocument/2006/relationships/hyperlink" Target="https://learn.microsoft.com/en-us/azure/ai-services/openai/how-to/create-resource?pivots=web-portal"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customervoice.microsoft.com/Pages/ResponsePage.aspx?id=v4j5cvGGr0GRqy180BHbR7en2Ais5pxKtso_Pz4b1_xUOFA5Qk1UWDRBMjg0WFhPMkIzTzhKQ1dWNyQlQCN0PWcu" TargetMode="External"/><Relationship Id="rId2" Type="http://schemas.openxmlformats.org/officeDocument/2006/relationships/image" Target="../media/image9.jpg"/><Relationship Id="rId1" Type="http://schemas.openxmlformats.org/officeDocument/2006/relationships/slideLayout" Target="../slideLayouts/slideLayout29.xml"/><Relationship Id="rId5" Type="http://schemas.openxmlformats.org/officeDocument/2006/relationships/image" Target="../media/image77.png"/><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jp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jp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azure/ai-services/openai/how-to/completions" TargetMode="External"/><Relationship Id="rId2" Type="http://schemas.openxmlformats.org/officeDocument/2006/relationships/image" Target="../media/image9.jpg"/><Relationship Id="rId1" Type="http://schemas.openxmlformats.org/officeDocument/2006/relationships/slideLayout" Target="../slideLayouts/slideLayout29.xml"/><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hyperlink" Target="https://learn.microsoft.com/en-us/azure/ai-services/openai/concepts/models#gpt-35-models" TargetMode="External"/><Relationship Id="rId2" Type="http://schemas.openxmlformats.org/officeDocument/2006/relationships/image" Target="../media/image9.jpg"/><Relationship Id="rId1" Type="http://schemas.openxmlformats.org/officeDocument/2006/relationships/slideLayout" Target="../slideLayouts/slideLayout29.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hyperlink" Target="https://docs.google.com/spreadsheets/d/1lHvmTj7SEZU_6vMg7E8yDpBctYdlEYNxc5fJtZzlwCc/edit#gid=0" TargetMode="External"/><Relationship Id="rId2" Type="http://schemas.openxmlformats.org/officeDocument/2006/relationships/image" Target="../media/image9.jpg"/><Relationship Id="rId1" Type="http://schemas.openxmlformats.org/officeDocument/2006/relationships/slideLayout" Target="../slideLayouts/slideLayout29.xml"/><Relationship Id="rId6" Type="http://schemas.openxmlformats.org/officeDocument/2006/relationships/hyperlink" Target="https://www.freecodecamp.org/news/intro-to-generative-ai-10-free-courses-by-google/" TargetMode="External"/><Relationship Id="rId5" Type="http://schemas.openxmlformats.org/officeDocument/2006/relationships/image" Target="../media/image85.jpeg"/><Relationship Id="rId4" Type="http://schemas.openxmlformats.org/officeDocument/2006/relationships/hyperlink" Target="https://www.cloudskillsboost.google/course_templates/556"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www.cloudskillsboost.google/course_templates/554" TargetMode="External"/><Relationship Id="rId13" Type="http://schemas.openxmlformats.org/officeDocument/2006/relationships/hyperlink" Target="https://www.cloudskillsboost.google/course_templates/537" TargetMode="External"/><Relationship Id="rId3" Type="http://schemas.openxmlformats.org/officeDocument/2006/relationships/image" Target="../media/image86.png"/><Relationship Id="rId7" Type="http://schemas.openxmlformats.org/officeDocument/2006/relationships/hyperlink" Target="https://www.cloudskillsboost.google/course_sessions/3634938/video/379143" TargetMode="External"/><Relationship Id="rId12" Type="http://schemas.openxmlformats.org/officeDocument/2006/relationships/hyperlink" Target="https://www.cloudskillsboost.google/course_templates/543" TargetMode="External"/><Relationship Id="rId2" Type="http://schemas.openxmlformats.org/officeDocument/2006/relationships/image" Target="../media/image9.jpg"/><Relationship Id="rId16" Type="http://schemas.openxmlformats.org/officeDocument/2006/relationships/hyperlink" Target="https://www.cloudskillsboost.google/course_templates/552" TargetMode="External"/><Relationship Id="rId1" Type="http://schemas.openxmlformats.org/officeDocument/2006/relationships/slideLayout" Target="../slideLayouts/slideLayout29.xml"/><Relationship Id="rId6" Type="http://schemas.openxmlformats.org/officeDocument/2006/relationships/hyperlink" Target="https://www.cloudskillsboost.google/course_templates/536" TargetMode="External"/><Relationship Id="rId11" Type="http://schemas.openxmlformats.org/officeDocument/2006/relationships/hyperlink" Target="https://www.cloudskillsboost.google/course_templates/541" TargetMode="External"/><Relationship Id="rId5" Type="http://schemas.openxmlformats.org/officeDocument/2006/relationships/image" Target="../media/image88.png"/><Relationship Id="rId15" Type="http://schemas.openxmlformats.org/officeDocument/2006/relationships/hyperlink" Target="https://www.cloudskillsboost.google/course_sessions/3652936/video/379207" TargetMode="External"/><Relationship Id="rId10" Type="http://schemas.openxmlformats.org/officeDocument/2006/relationships/hyperlink" Target="https://www.cloudskillsboost.google/course_sessions/3652912/quizzes/381263" TargetMode="External"/><Relationship Id="rId4" Type="http://schemas.openxmlformats.org/officeDocument/2006/relationships/image" Target="../media/image87.png"/><Relationship Id="rId9" Type="http://schemas.openxmlformats.org/officeDocument/2006/relationships/hyperlink" Target="https://ai.google/responsibility/principles/" TargetMode="External"/><Relationship Id="rId14" Type="http://schemas.openxmlformats.org/officeDocument/2006/relationships/hyperlink" Target="https://www.cloudskillsboost.google/course_sessions/3635001/video/377866"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jpg"/><Relationship Id="rId1" Type="http://schemas.openxmlformats.org/officeDocument/2006/relationships/slideLayout" Target="../slideLayouts/slideLayout29.xml"/><Relationship Id="rId4" Type="http://schemas.openxmlformats.org/officeDocument/2006/relationships/image" Target="../media/image90.emf"/></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9.jpg"/><Relationship Id="rId1" Type="http://schemas.openxmlformats.org/officeDocument/2006/relationships/slideLayout" Target="../slideLayouts/slideLayout16.xml"/><Relationship Id="rId4" Type="http://schemas.openxmlformats.org/officeDocument/2006/relationships/image" Target="../media/image23.emf"/></Relationships>
</file>

<file path=ppt/slides/_rels/slide8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31.xml"/><Relationship Id="rId5" Type="http://schemas.openxmlformats.org/officeDocument/2006/relationships/image" Target="../media/image93.png"/><Relationship Id="rId4" Type="http://schemas.openxmlformats.org/officeDocument/2006/relationships/hyperlink" Target="https://github.com/robvdw?tab=repositories"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cdn.ttgtmedia.com/rms/editorial/GenAI_Pillar_PDFdownload.pdf"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019A246-39DC-42E1-92CA-DB570385D194}"/>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2050" name="Picture 2" descr="Boxes in Radial Patterns 01">
            <a:extLst>
              <a:ext uri="{FF2B5EF4-FFF2-40B4-BE49-F238E27FC236}">
                <a16:creationId xmlns:a16="http://schemas.microsoft.com/office/drawing/2014/main" id="{AC4A256E-1022-8841-929E-D34370032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671" y="-28069"/>
            <a:ext cx="6727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object 5">
            <a:extLst>
              <a:ext uri="{FF2B5EF4-FFF2-40B4-BE49-F238E27FC236}">
                <a16:creationId xmlns:a16="http://schemas.microsoft.com/office/drawing/2014/main" id="{4AB6C803-3533-2D41-8DFA-84F26FBA5A79}"/>
              </a:ext>
            </a:extLst>
          </p:cNvPr>
          <p:cNvSpPr txBox="1">
            <a:spLocks/>
          </p:cNvSpPr>
          <p:nvPr/>
        </p:nvSpPr>
        <p:spPr>
          <a:xfrm>
            <a:off x="3207684" y="385788"/>
            <a:ext cx="6564438"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rPr>
              <a:t>Digital Humans</a:t>
            </a:r>
            <a:endParaRPr lang="en-US" sz="4000" b="1" dirty="0">
              <a:solidFill>
                <a:srgbClr val="002060"/>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5" name="Picture 4">
            <a:extLst>
              <a:ext uri="{FF2B5EF4-FFF2-40B4-BE49-F238E27FC236}">
                <a16:creationId xmlns:a16="http://schemas.microsoft.com/office/drawing/2014/main" id="{C2746A69-7C86-D94A-9FBD-37AFA216CB54}"/>
              </a:ext>
            </a:extLst>
          </p:cNvPr>
          <p:cNvPicPr>
            <a:picLocks noChangeAspect="1"/>
          </p:cNvPicPr>
          <p:nvPr/>
        </p:nvPicPr>
        <p:blipFill>
          <a:blip r:embed="rId4"/>
          <a:stretch>
            <a:fillRect/>
          </a:stretch>
        </p:blipFill>
        <p:spPr>
          <a:xfrm>
            <a:off x="10789920" y="91394"/>
            <a:ext cx="1276835" cy="1276835"/>
          </a:xfrm>
          <a:prstGeom prst="rect">
            <a:avLst/>
          </a:prstGeom>
        </p:spPr>
      </p:pic>
      <p:sp>
        <p:nvSpPr>
          <p:cNvPr id="11" name="object 5">
            <a:extLst>
              <a:ext uri="{FF2B5EF4-FFF2-40B4-BE49-F238E27FC236}">
                <a16:creationId xmlns:a16="http://schemas.microsoft.com/office/drawing/2014/main" id="{FA0B4F31-DD84-46B1-AF5E-F3EEF4B3B3C0}"/>
              </a:ext>
            </a:extLst>
          </p:cNvPr>
          <p:cNvSpPr txBox="1">
            <a:spLocks/>
          </p:cNvSpPr>
          <p:nvPr/>
        </p:nvSpPr>
        <p:spPr>
          <a:xfrm>
            <a:off x="3364325" y="1858682"/>
            <a:ext cx="6407797" cy="2773323"/>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rPr>
              <a:t>Proof-of-Concept [PoC]</a:t>
            </a:r>
          </a:p>
          <a:p>
            <a:pPr>
              <a:spcAft>
                <a:spcPts val="0"/>
              </a:spcAft>
              <a:tabLst>
                <a:tab pos="292735" algn="l"/>
              </a:tabLst>
            </a:pPr>
            <a:endParaRPr lang="en-US" sz="32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endParaRPr>
          </a:p>
          <a:p>
            <a:pPr>
              <a:spcAft>
                <a:spcPts val="0"/>
              </a:spcAft>
              <a:tabLst>
                <a:tab pos="292735" algn="l"/>
              </a:tabLst>
            </a:pPr>
            <a:r>
              <a:rPr lang="nl-NL" sz="3200" b="1" dirty="0">
                <a:solidFill>
                  <a:schemeClr val="tx2">
                    <a:lumMod val="75000"/>
                  </a:schemeClr>
                </a:solidFill>
                <a:latin typeface="Century Gothic" panose="020B0502020202020204" pitchFamily="34" charset="0"/>
                <a:ea typeface="Meiryo" panose="020B0604030504040204" pitchFamily="34" charset="-128"/>
                <a:cs typeface="Times New Roman" panose="02020603050405020304" pitchFamily="18" charset="0"/>
              </a:rPr>
              <a:t>Talige Prototyping </a:t>
            </a:r>
          </a:p>
          <a:p>
            <a:pPr>
              <a:spcAft>
                <a:spcPts val="0"/>
              </a:spcAft>
              <a:tabLst>
                <a:tab pos="292735" algn="l"/>
              </a:tabLst>
            </a:pPr>
            <a:r>
              <a:rPr lang="nl-NL" sz="3200" b="1" dirty="0">
                <a:solidFill>
                  <a:schemeClr val="tx2">
                    <a:lumMod val="75000"/>
                  </a:schemeClr>
                </a:solidFill>
                <a:latin typeface="Century Gothic" panose="020B0502020202020204" pitchFamily="34" charset="0"/>
                <a:ea typeface="Meiryo" panose="020B0604030504040204" pitchFamily="34" charset="-128"/>
                <a:cs typeface="Times New Roman" panose="02020603050405020304" pitchFamily="18" charset="0"/>
              </a:rPr>
              <a:t>&amp; </a:t>
            </a:r>
          </a:p>
          <a:p>
            <a:pPr>
              <a:spcAft>
                <a:spcPts val="0"/>
              </a:spcAft>
              <a:tabLst>
                <a:tab pos="292735" algn="l"/>
              </a:tabLst>
            </a:pPr>
            <a:r>
              <a:rPr lang="nl-NL" sz="3200" b="1" dirty="0">
                <a:solidFill>
                  <a:schemeClr val="tx2">
                    <a:lumMod val="75000"/>
                  </a:schemeClr>
                </a:solidFill>
                <a:latin typeface="Century Gothic" panose="020B0502020202020204" pitchFamily="34" charset="0"/>
                <a:ea typeface="Meiryo" panose="020B0604030504040204" pitchFamily="34" charset="-128"/>
                <a:cs typeface="Times New Roman" panose="02020603050405020304" pitchFamily="18" charset="0"/>
              </a:rPr>
              <a:t>Itereren </a:t>
            </a:r>
          </a:p>
          <a:p>
            <a:pPr>
              <a:spcAft>
                <a:spcPts val="0"/>
              </a:spcAft>
              <a:tabLst>
                <a:tab pos="292735" algn="l"/>
              </a:tabLst>
            </a:pPr>
            <a:r>
              <a:rPr lang="nl-NL" sz="3200" b="1" dirty="0">
                <a:solidFill>
                  <a:schemeClr val="tx2">
                    <a:lumMod val="75000"/>
                  </a:schemeClr>
                </a:solidFill>
                <a:latin typeface="Century Gothic" panose="020B0502020202020204" pitchFamily="34" charset="0"/>
                <a:ea typeface="Meiryo" panose="020B0604030504040204" pitchFamily="34" charset="-128"/>
                <a:cs typeface="Times New Roman" panose="02020603050405020304" pitchFamily="18" charset="0"/>
              </a:rPr>
              <a:t>met Azure Open service</a:t>
            </a:r>
            <a:endParaRPr lang="nl-NL" sz="6600" b="1" dirty="0">
              <a:solidFill>
                <a:srgbClr val="C00000"/>
              </a:solidFill>
              <a:latin typeface="Century Gothic" panose="020B0502020202020204" pitchFamily="34" charset="0"/>
              <a:ea typeface="Meiryo" panose="020B0604030504040204" pitchFamily="34" charset="-128"/>
              <a:cs typeface="Times New Roman" panose="02020603050405020304" pitchFamily="18" charset="0"/>
            </a:endParaRPr>
          </a:p>
        </p:txBody>
      </p:sp>
      <p:sp>
        <p:nvSpPr>
          <p:cNvPr id="8" name="Subtitle 2">
            <a:extLst>
              <a:ext uri="{FF2B5EF4-FFF2-40B4-BE49-F238E27FC236}">
                <a16:creationId xmlns:a16="http://schemas.microsoft.com/office/drawing/2014/main" id="{E25B652B-9235-2343-B93F-585C33984404}"/>
              </a:ext>
            </a:extLst>
          </p:cNvPr>
          <p:cNvSpPr txBox="1">
            <a:spLocks/>
          </p:cNvSpPr>
          <p:nvPr/>
        </p:nvSpPr>
        <p:spPr>
          <a:xfrm>
            <a:off x="10311074" y="6306720"/>
            <a:ext cx="1532972" cy="392790"/>
          </a:xfrm>
          <a:prstGeom prst="rect">
            <a:avLst/>
          </a:prstGeom>
          <a:solidFill>
            <a:schemeClr val="bg1"/>
          </a:solidFill>
        </p:spPr>
        <p:txBody>
          <a:bodyPr vert="horz" lIns="91440" tIns="45720" rIns="91440" bIns="45720" rtlCol="0" anchor="t">
            <a:noAutofit/>
          </a:bodyPr>
          <a:lstStyle>
            <a:lvl1pPr marL="0" indent="0" algn="l" defTabSz="914400" rtl="0" eaLnBrk="1" latinLnBrk="0" hangingPunct="1">
              <a:lnSpc>
                <a:spcPct val="90000"/>
              </a:lnSpc>
              <a:spcBef>
                <a:spcPts val="1000"/>
              </a:spcBef>
              <a:buClr>
                <a:srgbClr val="D4104B"/>
              </a:buClr>
              <a:buFont typeface="Arial" panose="020B0604020202020204" pitchFamily="34" charset="0"/>
              <a:buNone/>
              <a:defRPr sz="2200" kern="1200">
                <a:solidFill>
                  <a:schemeClr val="bg1"/>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Clr>
                <a:srgbClr val="D4104B"/>
              </a:buClr>
              <a:buFont typeface="Arial" panose="020B0604020202020204" pitchFamily="34" charset="0"/>
              <a:buNone/>
              <a:defRPr sz="2000" kern="1200">
                <a:solidFill>
                  <a:srgbClr val="0B485F"/>
                </a:solidFill>
                <a:latin typeface="Poppins" pitchFamily="2" charset="77"/>
                <a:ea typeface="+mn-ea"/>
                <a:cs typeface="Poppins" pitchFamily="2" charset="77"/>
              </a:defRPr>
            </a:lvl2pPr>
            <a:lvl3pPr marL="914400" indent="0" algn="ctr" defTabSz="914400" rtl="0" eaLnBrk="1" latinLnBrk="0" hangingPunct="1">
              <a:lnSpc>
                <a:spcPct val="90000"/>
              </a:lnSpc>
              <a:spcBef>
                <a:spcPts val="500"/>
              </a:spcBef>
              <a:buClr>
                <a:srgbClr val="D4104B"/>
              </a:buClr>
              <a:buFont typeface="Arial" panose="020B0604020202020204" pitchFamily="34" charset="0"/>
              <a:buNone/>
              <a:defRPr sz="1800" kern="1200">
                <a:solidFill>
                  <a:srgbClr val="0B485F"/>
                </a:solidFill>
                <a:latin typeface="Poppins" pitchFamily="2" charset="77"/>
                <a:ea typeface="+mn-ea"/>
                <a:cs typeface="Poppins" pitchFamily="2" charset="77"/>
              </a:defRPr>
            </a:lvl3pPr>
            <a:lvl4pPr marL="13716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4pPr>
            <a:lvl5pPr marL="1828800" indent="0" algn="ctr" defTabSz="914400" rtl="0" eaLnBrk="1" latinLnBrk="0" hangingPunct="1">
              <a:lnSpc>
                <a:spcPct val="90000"/>
              </a:lnSpc>
              <a:spcBef>
                <a:spcPts val="500"/>
              </a:spcBef>
              <a:buClr>
                <a:srgbClr val="D4104B"/>
              </a:buClr>
              <a:buFont typeface="Arial" panose="020B0604020202020204" pitchFamily="34" charset="0"/>
              <a:buNone/>
              <a:defRPr sz="1600" kern="1200">
                <a:solidFill>
                  <a:srgbClr val="0B485F"/>
                </a:solidFill>
                <a:latin typeface="Poppins" pitchFamily="2" charset="77"/>
                <a:ea typeface="+mn-ea"/>
                <a:cs typeface="Poppins" pitchFamily="2" charset="77"/>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r>
              <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hlinkClick r:id="rId5"/>
              </a:rPr>
              <a:t>hr.nl/ai</a:t>
            </a:r>
            <a:endParaRPr kumimoji="0" lang="en-US" sz="16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a:p>
            <a:pPr marL="0" marR="0" lvl="0" indent="0" algn="l" defTabSz="914400" rtl="0" eaLnBrk="1" fontAlgn="auto" latinLnBrk="0" hangingPunct="1">
              <a:lnSpc>
                <a:spcPct val="90000"/>
              </a:lnSpc>
              <a:spcBef>
                <a:spcPts val="1000"/>
              </a:spcBef>
              <a:spcAft>
                <a:spcPts val="0"/>
              </a:spcAft>
              <a:buClr>
                <a:srgbClr val="D4104B"/>
              </a:buClr>
              <a:buSzTx/>
              <a:buFont typeface="Arial" panose="020B0604020202020204" pitchFamily="34" charset="0"/>
              <a:buNone/>
              <a:tabLst/>
              <a:defRPr/>
            </a:pPr>
            <a:endParaRPr kumimoji="0" lang="nl-NL" sz="2200" b="0" i="0" u="none" strike="noStrike" kern="1200" cap="none" spc="0" normalizeH="0" baseline="0" noProof="0">
              <a:ln>
                <a:noFill/>
              </a:ln>
              <a:solidFill>
                <a:prstClr val="white"/>
              </a:solidFill>
              <a:effectLst/>
              <a:uLnTx/>
              <a:uFillTx/>
              <a:latin typeface="Poppins" pitchFamily="2" charset="77"/>
              <a:ea typeface="+mn-ea"/>
              <a:cs typeface="Poppins" pitchFamily="2" charset="77"/>
            </a:endParaRPr>
          </a:p>
        </p:txBody>
      </p:sp>
      <p:pic>
        <p:nvPicPr>
          <p:cNvPr id="10" name="Picture 4">
            <a:hlinkClick r:id="rId6"/>
            <a:extLst>
              <a:ext uri="{FF2B5EF4-FFF2-40B4-BE49-F238E27FC236}">
                <a16:creationId xmlns:a16="http://schemas.microsoft.com/office/drawing/2014/main" id="{151C03E5-7824-2969-7FC7-4D3F542902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4428" y="4883527"/>
            <a:ext cx="1366263" cy="1366263"/>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5">
            <a:extLst>
              <a:ext uri="{FF2B5EF4-FFF2-40B4-BE49-F238E27FC236}">
                <a16:creationId xmlns:a16="http://schemas.microsoft.com/office/drawing/2014/main" id="{C7454B00-DC2E-E409-5E22-645778509EE1}"/>
              </a:ext>
            </a:extLst>
          </p:cNvPr>
          <p:cNvSpPr txBox="1">
            <a:spLocks/>
          </p:cNvSpPr>
          <p:nvPr/>
        </p:nvSpPr>
        <p:spPr>
          <a:xfrm>
            <a:off x="431309" y="5566658"/>
            <a:ext cx="2376286" cy="945131"/>
          </a:xfrm>
          <a:prstGeom prst="rect">
            <a:avLst/>
          </a:prstGeom>
        </p:spPr>
        <p:txBody>
          <a:bodyPr vert="horz" wrap="square" lIns="0" tIns="11303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0"/>
              </a:spcAft>
              <a:tabLst>
                <a:tab pos="292735" algn="l"/>
              </a:tabLst>
            </a:pPr>
            <a:r>
              <a:rPr lang="en-US" b="1" dirty="0">
                <a:solidFill>
                  <a:schemeClr val="accent1">
                    <a:lumMod val="75000"/>
                  </a:schemeClr>
                </a:solidFill>
                <a:latin typeface="Century Gothic" panose="020B0502020202020204" pitchFamily="34" charset="0"/>
                <a:ea typeface="Meiryo" panose="020B0604030504040204" pitchFamily="34" charset="-128"/>
                <a:cs typeface="Times New Roman" panose="02020603050405020304" pitchFamily="18" charset="0"/>
              </a:rPr>
              <a:t>Les 04</a:t>
            </a:r>
            <a:endParaRPr lang="en-US" sz="4000" b="1" dirty="0">
              <a:solidFill>
                <a:schemeClr val="accent1">
                  <a:lumMod val="75000"/>
                </a:schemeClr>
              </a:solidFill>
              <a:latin typeface="Century Gothic" panose="020B0502020202020204" pitchFamily="34" charset="0"/>
              <a:ea typeface="Meiryo" panose="020B0604030504040204" pitchFamily="34" charset="-128"/>
              <a:cs typeface="Times New Roman" panose="02020603050405020304" pitchFamily="18" charset="0"/>
            </a:endParaRPr>
          </a:p>
        </p:txBody>
      </p:sp>
      <p:pic>
        <p:nvPicPr>
          <p:cNvPr id="9" name="Picture 8">
            <a:extLst>
              <a:ext uri="{FF2B5EF4-FFF2-40B4-BE49-F238E27FC236}">
                <a16:creationId xmlns:a16="http://schemas.microsoft.com/office/drawing/2014/main" id="{499E8BE3-0B2E-86E9-1AFE-4EDF62042AB4}"/>
              </a:ext>
            </a:extLst>
          </p:cNvPr>
          <p:cNvPicPr>
            <a:picLocks noChangeAspect="1"/>
          </p:cNvPicPr>
          <p:nvPr/>
        </p:nvPicPr>
        <p:blipFill>
          <a:blip r:embed="rId8"/>
          <a:stretch>
            <a:fillRect/>
          </a:stretch>
        </p:blipFill>
        <p:spPr>
          <a:xfrm>
            <a:off x="317411" y="1189149"/>
            <a:ext cx="2256110" cy="3270444"/>
          </a:xfrm>
          <a:prstGeom prst="rect">
            <a:avLst/>
          </a:prstGeom>
        </p:spPr>
      </p:pic>
      <p:sp>
        <p:nvSpPr>
          <p:cNvPr id="13" name="TextBox 12">
            <a:extLst>
              <a:ext uri="{FF2B5EF4-FFF2-40B4-BE49-F238E27FC236}">
                <a16:creationId xmlns:a16="http://schemas.microsoft.com/office/drawing/2014/main" id="{134E859A-5E1F-7D86-98D4-D649C9D32984}"/>
              </a:ext>
            </a:extLst>
          </p:cNvPr>
          <p:cNvSpPr txBox="1"/>
          <p:nvPr/>
        </p:nvSpPr>
        <p:spPr>
          <a:xfrm>
            <a:off x="223234" y="4632005"/>
            <a:ext cx="3447245" cy="215444"/>
          </a:xfrm>
          <a:prstGeom prst="rect">
            <a:avLst/>
          </a:prstGeom>
          <a:noFill/>
        </p:spPr>
        <p:txBody>
          <a:bodyPr wrap="square">
            <a:spAutoFit/>
          </a:bodyPr>
          <a:lstStyle/>
          <a:p>
            <a:r>
              <a:rPr lang="en-NL" sz="800" dirty="0">
                <a:hlinkClick r:id="rId9"/>
              </a:rPr>
              <a:t>https://www.reply.com/contents/AI-powered_Digital_Humans_-_English.pdf</a:t>
            </a:r>
            <a:endParaRPr lang="en-US" sz="800" dirty="0"/>
          </a:p>
        </p:txBody>
      </p:sp>
    </p:spTree>
    <p:extLst>
      <p:ext uri="{BB962C8B-B14F-4D97-AF65-F5344CB8AC3E}">
        <p14:creationId xmlns:p14="http://schemas.microsoft.com/office/powerpoint/2010/main" val="45450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E83308-326B-98A3-DB42-D80D77224C23}"/>
              </a:ext>
            </a:extLst>
          </p:cNvPr>
          <p:cNvPicPr>
            <a:picLocks noChangeAspect="1"/>
          </p:cNvPicPr>
          <p:nvPr/>
        </p:nvPicPr>
        <p:blipFill>
          <a:blip r:embed="rId3"/>
          <a:stretch>
            <a:fillRect/>
          </a:stretch>
        </p:blipFill>
        <p:spPr>
          <a:xfrm>
            <a:off x="3215425" y="1335911"/>
            <a:ext cx="5177308" cy="4372074"/>
          </a:xfrm>
          <a:prstGeom prst="rect">
            <a:avLst/>
          </a:prstGeom>
        </p:spPr>
      </p:pic>
      <p:sp>
        <p:nvSpPr>
          <p:cNvPr id="4" name="TextBox 3">
            <a:extLst>
              <a:ext uri="{FF2B5EF4-FFF2-40B4-BE49-F238E27FC236}">
                <a16:creationId xmlns:a16="http://schemas.microsoft.com/office/drawing/2014/main" id="{C40A80C5-60E6-885B-DD3A-B32F12981506}"/>
              </a:ext>
            </a:extLst>
          </p:cNvPr>
          <p:cNvSpPr txBox="1"/>
          <p:nvPr/>
        </p:nvSpPr>
        <p:spPr>
          <a:xfrm>
            <a:off x="3350402" y="6153782"/>
            <a:ext cx="8309271" cy="584775"/>
          </a:xfrm>
          <a:prstGeom prst="rect">
            <a:avLst/>
          </a:prstGeom>
          <a:solidFill>
            <a:schemeClr val="bg1">
              <a:lumMod val="85000"/>
            </a:schemeClr>
          </a:solidFill>
        </p:spPr>
        <p:txBody>
          <a:bodyPr wrap="square">
            <a:spAutoFit/>
          </a:bodyPr>
          <a:lstStyle/>
          <a:p>
            <a:r>
              <a:rPr lang="en-NL" sz="1600" dirty="0">
                <a:hlinkClick r:id="rId4"/>
              </a:rPr>
              <a:t>https://www.businessinsider.com/ai-startups-netflix-marvel-lucasfilm-holllywood-deepfake-dubbing-vc-funding-2023-3?r=US&amp;IR=T</a:t>
            </a:r>
            <a:endParaRPr lang="en-US" sz="1600" dirty="0"/>
          </a:p>
        </p:txBody>
      </p:sp>
      <p:sp>
        <p:nvSpPr>
          <p:cNvPr id="6" name="TextBox 5">
            <a:extLst>
              <a:ext uri="{FF2B5EF4-FFF2-40B4-BE49-F238E27FC236}">
                <a16:creationId xmlns:a16="http://schemas.microsoft.com/office/drawing/2014/main" id="{A3CE9903-95DE-D159-8046-F1C5882969B0}"/>
              </a:ext>
            </a:extLst>
          </p:cNvPr>
          <p:cNvSpPr txBox="1"/>
          <p:nvPr/>
        </p:nvSpPr>
        <p:spPr>
          <a:xfrm>
            <a:off x="601332" y="1614788"/>
            <a:ext cx="2519649" cy="4737835"/>
          </a:xfrm>
          <a:prstGeom prst="rect">
            <a:avLst/>
          </a:prstGeom>
          <a:solidFill>
            <a:schemeClr val="accent5">
              <a:lumMod val="20000"/>
              <a:lumOff val="80000"/>
            </a:schemeClr>
          </a:solidFill>
        </p:spPr>
        <p:txBody>
          <a:bodyPr wrap="square">
            <a:spAutoFit/>
          </a:bodyPr>
          <a:lstStyle/>
          <a:p>
            <a:pPr>
              <a:lnSpc>
                <a:spcPts val="2600"/>
              </a:lnSpc>
            </a:pPr>
            <a:r>
              <a:rPr lang="en-GB" sz="1800" b="1" i="0" u="none" strike="noStrike" baseline="0" dirty="0">
                <a:solidFill>
                  <a:srgbClr val="111111"/>
                </a:solidFill>
                <a:latin typeface="Lab Grotesque Black"/>
              </a:rPr>
              <a:t>Deep Voodoo</a:t>
            </a:r>
            <a:endParaRPr lang="en-NL" sz="1800" b="0" i="0" u="none" strike="noStrike" baseline="0" dirty="0">
              <a:solidFill>
                <a:srgbClr val="111111"/>
              </a:solidFill>
              <a:latin typeface="Segoe UI" panose="020B0502040204020203" pitchFamily="34" charset="0"/>
            </a:endParaRPr>
          </a:p>
          <a:p>
            <a:pPr>
              <a:lnSpc>
                <a:spcPts val="2600"/>
              </a:lnSpc>
            </a:pPr>
            <a:r>
              <a:rPr lang="en-GB" sz="1800" b="1" i="0" u="none" strike="noStrike" baseline="0" dirty="0" err="1">
                <a:solidFill>
                  <a:srgbClr val="111111"/>
                </a:solidFill>
                <a:latin typeface="Lab Grotesque Black"/>
              </a:rPr>
              <a:t>DGene</a:t>
            </a:r>
            <a:endParaRPr lang="en-NL" sz="1800" b="0" i="0" u="none" strike="noStrike" baseline="0" dirty="0">
              <a:solidFill>
                <a:srgbClr val="111111"/>
              </a:solidFill>
              <a:latin typeface="Tiempos Text"/>
            </a:endParaRPr>
          </a:p>
          <a:p>
            <a:pPr>
              <a:lnSpc>
                <a:spcPts val="2600"/>
              </a:lnSpc>
            </a:pPr>
            <a:r>
              <a:rPr lang="en-GB" sz="1800" b="1" i="0" u="none" strike="noStrike" baseline="0" dirty="0" err="1">
                <a:solidFill>
                  <a:srgbClr val="111111"/>
                </a:solidFill>
                <a:latin typeface="Lab Grotesque Black"/>
              </a:rPr>
              <a:t>ElevenLabs</a:t>
            </a:r>
            <a:endParaRPr lang="en-NL" sz="1800" b="0" i="0" u="none" strike="noStrike" baseline="0" dirty="0">
              <a:solidFill>
                <a:srgbClr val="000000"/>
              </a:solidFill>
              <a:latin typeface="Lab Grotesque Black"/>
            </a:endParaRPr>
          </a:p>
          <a:p>
            <a:pPr>
              <a:lnSpc>
                <a:spcPts val="2600"/>
              </a:lnSpc>
            </a:pPr>
            <a:r>
              <a:rPr lang="en-GB" sz="1800" b="1" i="0" u="none" strike="noStrike" baseline="0" dirty="0">
                <a:solidFill>
                  <a:srgbClr val="111111"/>
                </a:solidFill>
                <a:latin typeface="Lab Grotesque Black"/>
              </a:rPr>
              <a:t>MARZ</a:t>
            </a:r>
            <a:endParaRPr lang="en-NL" sz="1800" b="0" i="0" u="none" strike="noStrike" baseline="0" dirty="0">
              <a:solidFill>
                <a:srgbClr val="000000"/>
              </a:solidFill>
              <a:latin typeface="Lab Grotesque Black"/>
            </a:endParaRPr>
          </a:p>
          <a:p>
            <a:pPr>
              <a:lnSpc>
                <a:spcPts val="2600"/>
              </a:lnSpc>
            </a:pPr>
            <a:r>
              <a:rPr lang="en-GB" sz="1800" b="1" i="0" u="none" strike="noStrike" baseline="0" dirty="0" err="1">
                <a:solidFill>
                  <a:srgbClr val="111111"/>
                </a:solidFill>
                <a:latin typeface="Lab Grotesque Black"/>
              </a:rPr>
              <a:t>Papercup</a:t>
            </a:r>
            <a:endParaRPr lang="en-NL" sz="1800" b="0" i="0" u="none" strike="noStrike" baseline="0" dirty="0">
              <a:solidFill>
                <a:srgbClr val="000000"/>
              </a:solidFill>
              <a:latin typeface="Lab Grotesque Black"/>
            </a:endParaRPr>
          </a:p>
          <a:p>
            <a:pPr>
              <a:lnSpc>
                <a:spcPts val="2600"/>
              </a:lnSpc>
            </a:pPr>
            <a:r>
              <a:rPr lang="en-GB" sz="1800" b="1" i="0" u="none" strike="noStrike" baseline="0" dirty="0" err="1">
                <a:solidFill>
                  <a:srgbClr val="111111"/>
                </a:solidFill>
                <a:latin typeface="Lab Grotesque Black"/>
              </a:rPr>
              <a:t>Respeecher</a:t>
            </a:r>
            <a:endParaRPr lang="en-NL" sz="1800" b="0" i="0" u="none" strike="noStrike" baseline="0" dirty="0">
              <a:solidFill>
                <a:srgbClr val="000000"/>
              </a:solidFill>
              <a:latin typeface="Lab Grotesque Black"/>
            </a:endParaRPr>
          </a:p>
          <a:p>
            <a:pPr>
              <a:lnSpc>
                <a:spcPts val="2600"/>
              </a:lnSpc>
            </a:pPr>
            <a:r>
              <a:rPr lang="en-GB" sz="1800" b="1" i="0" u="none" strike="noStrike" baseline="0" dirty="0">
                <a:solidFill>
                  <a:srgbClr val="111111"/>
                </a:solidFill>
                <a:latin typeface="Lab Grotesque Black"/>
              </a:rPr>
              <a:t>Runaway</a:t>
            </a:r>
          </a:p>
          <a:p>
            <a:pPr>
              <a:lnSpc>
                <a:spcPts val="2600"/>
              </a:lnSpc>
            </a:pPr>
            <a:r>
              <a:rPr lang="en-GB" b="1" dirty="0">
                <a:solidFill>
                  <a:srgbClr val="111111"/>
                </a:solidFill>
                <a:latin typeface="Lab Grotesque Black"/>
              </a:rPr>
              <a:t>Reply</a:t>
            </a:r>
            <a:endParaRPr lang="en-GB" sz="1800" b="1" i="0" u="none" strike="noStrike" baseline="0" dirty="0">
              <a:solidFill>
                <a:srgbClr val="111111"/>
              </a:solidFill>
              <a:latin typeface="Lab Grotesque Black"/>
            </a:endParaRPr>
          </a:p>
          <a:p>
            <a:pPr>
              <a:lnSpc>
                <a:spcPts val="2600"/>
              </a:lnSpc>
            </a:pPr>
            <a:r>
              <a:rPr lang="en-GB" sz="1800" b="1" i="0" u="none" strike="noStrike" baseline="0" dirty="0">
                <a:solidFill>
                  <a:srgbClr val="111111"/>
                </a:solidFill>
                <a:latin typeface="Lab Grotesque Black"/>
              </a:rPr>
              <a:t>Strada</a:t>
            </a:r>
            <a:endParaRPr lang="en-GB" sz="1800" b="0" i="0" u="none" strike="noStrike" baseline="0" dirty="0">
              <a:solidFill>
                <a:srgbClr val="111111"/>
              </a:solidFill>
              <a:latin typeface="Lab Grotesque Black"/>
            </a:endParaRPr>
          </a:p>
          <a:p>
            <a:pPr>
              <a:lnSpc>
                <a:spcPts val="2600"/>
              </a:lnSpc>
            </a:pPr>
            <a:r>
              <a:rPr lang="en-GB" sz="1800" b="1" i="0" u="none" strike="noStrike" baseline="0" dirty="0">
                <a:solidFill>
                  <a:srgbClr val="111111"/>
                </a:solidFill>
                <a:latin typeface="Lab Grotesque Black"/>
              </a:rPr>
              <a:t>Wonder Dynamics Ready Player Me</a:t>
            </a:r>
          </a:p>
          <a:p>
            <a:pPr>
              <a:lnSpc>
                <a:spcPts val="2600"/>
              </a:lnSpc>
            </a:pPr>
            <a:r>
              <a:rPr lang="en-GB" sz="1800" b="1" i="0" u="none" strike="noStrike" baseline="0" dirty="0">
                <a:solidFill>
                  <a:srgbClr val="111111"/>
                </a:solidFill>
                <a:latin typeface="Lab Grotesque Black"/>
              </a:rPr>
              <a:t>Avatars.me</a:t>
            </a:r>
          </a:p>
          <a:p>
            <a:pPr>
              <a:lnSpc>
                <a:spcPts val="2600"/>
              </a:lnSpc>
            </a:pPr>
            <a:r>
              <a:rPr lang="en-GB" sz="1800" b="1" i="0" u="none" strike="noStrike" baseline="0" dirty="0" err="1">
                <a:solidFill>
                  <a:srgbClr val="111111"/>
                </a:solidFill>
                <a:latin typeface="Lab Grotesque Black"/>
              </a:rPr>
              <a:t>Vocaloids</a:t>
            </a:r>
            <a:endParaRPr lang="en-GB" sz="1800" b="1" i="0" u="none" strike="noStrike" baseline="0" dirty="0">
              <a:solidFill>
                <a:srgbClr val="111111"/>
              </a:solidFill>
              <a:latin typeface="Lab Grotesque Black"/>
            </a:endParaRPr>
          </a:p>
          <a:p>
            <a:pPr>
              <a:lnSpc>
                <a:spcPts val="2600"/>
              </a:lnSpc>
            </a:pPr>
            <a:r>
              <a:rPr lang="en-GB" b="1" dirty="0" err="1">
                <a:solidFill>
                  <a:srgbClr val="111111"/>
                </a:solidFill>
                <a:latin typeface="Lab Grotesque Black"/>
              </a:rPr>
              <a:t>UneeQ</a:t>
            </a:r>
            <a:endParaRPr lang="en-GB" sz="1800" b="1" i="0" u="none" strike="noStrike" baseline="0" dirty="0">
              <a:solidFill>
                <a:srgbClr val="111111"/>
              </a:solidFill>
              <a:latin typeface="Lab Grotesque Black"/>
            </a:endParaRPr>
          </a:p>
        </p:txBody>
      </p:sp>
      <p:grpSp>
        <p:nvGrpSpPr>
          <p:cNvPr id="3" name="object 4">
            <a:extLst>
              <a:ext uri="{FF2B5EF4-FFF2-40B4-BE49-F238E27FC236}">
                <a16:creationId xmlns:a16="http://schemas.microsoft.com/office/drawing/2014/main" id="{4706216F-6B2D-AC32-76C0-3091E00AE589}"/>
              </a:ext>
            </a:extLst>
          </p:cNvPr>
          <p:cNvGrpSpPr/>
          <p:nvPr/>
        </p:nvGrpSpPr>
        <p:grpSpPr>
          <a:xfrm>
            <a:off x="727783" y="216194"/>
            <a:ext cx="11168003" cy="796944"/>
            <a:chOff x="1081619" y="5621982"/>
            <a:chExt cx="10841990" cy="3277235"/>
          </a:xfrm>
        </p:grpSpPr>
        <p:sp>
          <p:nvSpPr>
            <p:cNvPr id="5" name="object 5">
              <a:extLst>
                <a:ext uri="{FF2B5EF4-FFF2-40B4-BE49-F238E27FC236}">
                  <a16:creationId xmlns:a16="http://schemas.microsoft.com/office/drawing/2014/main" id="{B56B8988-2D28-B961-82C4-7D44F3EC3CB3}"/>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7" name="object 6">
              <a:extLst>
                <a:ext uri="{FF2B5EF4-FFF2-40B4-BE49-F238E27FC236}">
                  <a16:creationId xmlns:a16="http://schemas.microsoft.com/office/drawing/2014/main" id="{77D6117B-CB97-6365-C893-7E51DD0DE67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2">
            <a:extLst>
              <a:ext uri="{FF2B5EF4-FFF2-40B4-BE49-F238E27FC236}">
                <a16:creationId xmlns:a16="http://schemas.microsoft.com/office/drawing/2014/main" id="{663BC9F6-7209-61A6-C390-5428190CCD9D}"/>
              </a:ext>
            </a:extLst>
          </p:cNvPr>
          <p:cNvSpPr txBox="1">
            <a:spLocks/>
          </p:cNvSpPr>
          <p:nvPr/>
        </p:nvSpPr>
        <p:spPr>
          <a:xfrm>
            <a:off x="927279" y="285517"/>
            <a:ext cx="9710670" cy="658298"/>
          </a:xfrm>
          <a:prstGeom prst="rect">
            <a:avLst/>
          </a:prstGeom>
          <a:noFill/>
          <a:ln>
            <a:noFill/>
          </a:ln>
        </p:spPr>
        <p:txBody>
          <a:bodyPr vert="horz" wrap="square" lIns="0" tIns="8930" rIns="0" bIns="0" rtlCol="0"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marL="8929">
              <a:spcBef>
                <a:spcPts val="70"/>
              </a:spcBef>
            </a:pPr>
            <a:r>
              <a:rPr lang="nl-NL" sz="4219" kern="0" spc="-56" dirty="0" err="1">
                <a:latin typeface="Calibri Light" panose="020F0302020204030204" pitchFamily="34" charset="0"/>
                <a:cs typeface="Calibri Light" panose="020F0302020204030204" pitchFamily="34" charset="0"/>
              </a:rPr>
              <a:t>Generative</a:t>
            </a:r>
            <a:r>
              <a:rPr lang="nl-NL" sz="4219" kern="0" spc="-56" dirty="0">
                <a:latin typeface="Calibri Light" panose="020F0302020204030204" pitchFamily="34" charset="0"/>
                <a:cs typeface="Calibri Light" panose="020F0302020204030204" pitchFamily="34" charset="0"/>
              </a:rPr>
              <a:t> AI-</a:t>
            </a:r>
            <a:r>
              <a:rPr lang="nl-NL" sz="4219" kern="0" spc="-56" dirty="0" err="1">
                <a:latin typeface="Calibri Light" panose="020F0302020204030204" pitchFamily="34" charset="0"/>
                <a:cs typeface="Calibri Light" panose="020F0302020204030204" pitchFamily="34" charset="0"/>
              </a:rPr>
              <a:t>Powered</a:t>
            </a:r>
            <a:r>
              <a:rPr lang="nl-NL" sz="4219" kern="0" spc="-56" dirty="0">
                <a:latin typeface="Calibri Light" panose="020F0302020204030204" pitchFamily="34" charset="0"/>
                <a:cs typeface="Calibri Light" panose="020F0302020204030204" pitchFamily="34" charset="0"/>
              </a:rPr>
              <a:t> life-like Digital </a:t>
            </a:r>
            <a:r>
              <a:rPr lang="nl-NL" sz="4219" kern="0" spc="-56" dirty="0" err="1">
                <a:latin typeface="Calibri Light" panose="020F0302020204030204" pitchFamily="34" charset="0"/>
                <a:cs typeface="Calibri Light" panose="020F0302020204030204" pitchFamily="34" charset="0"/>
              </a:rPr>
              <a:t>Humans</a:t>
            </a:r>
            <a:endParaRPr lang="nl-NL" sz="4219" kern="0" spc="-56"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0939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13" name="TextBox 12">
            <a:extLst>
              <a:ext uri="{FF2B5EF4-FFF2-40B4-BE49-F238E27FC236}">
                <a16:creationId xmlns:a16="http://schemas.microsoft.com/office/drawing/2014/main" id="{559B3AE0-B68F-A77A-A2E2-0C37010A8895}"/>
              </a:ext>
            </a:extLst>
          </p:cNvPr>
          <p:cNvSpPr txBox="1"/>
          <p:nvPr/>
        </p:nvSpPr>
        <p:spPr>
          <a:xfrm>
            <a:off x="2089596" y="166870"/>
            <a:ext cx="8625625" cy="923330"/>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5400" b="0" i="1" u="none" strike="noStrike" kern="1200" cap="none" spc="39" normalizeH="0" baseline="0" noProof="0" dirty="0" err="1">
                <a:ln>
                  <a:noFill/>
                </a:ln>
                <a:solidFill>
                  <a:srgbClr val="C00000"/>
                </a:solidFill>
                <a:effectLst/>
                <a:uLnTx/>
                <a:uFillTx/>
                <a:latin typeface="Arial"/>
                <a:ea typeface="+mn-ea"/>
                <a:cs typeface="Arial"/>
              </a:rPr>
              <a:t>Animated</a:t>
            </a:r>
            <a:r>
              <a:rPr kumimoji="0" lang="nl-NL" sz="5400" b="0" i="1" u="none" strike="noStrike" kern="1200" cap="none" spc="39" normalizeH="0" baseline="0" noProof="0" dirty="0">
                <a:ln>
                  <a:noFill/>
                </a:ln>
                <a:solidFill>
                  <a:srgbClr val="C00000"/>
                </a:solidFill>
                <a:effectLst/>
                <a:uLnTx/>
                <a:uFillTx/>
                <a:latin typeface="Arial"/>
                <a:ea typeface="+mn-ea"/>
                <a:cs typeface="Arial"/>
              </a:rPr>
              <a:t>  “digital </a:t>
            </a:r>
            <a:r>
              <a:rPr kumimoji="0" lang="nl-NL" sz="5400" b="0" i="1" u="none" strike="noStrike" kern="1200" cap="none" spc="39" normalizeH="0" baseline="0" noProof="0" dirty="0" err="1">
                <a:ln>
                  <a:noFill/>
                </a:ln>
                <a:solidFill>
                  <a:srgbClr val="C00000"/>
                </a:solidFill>
                <a:effectLst/>
                <a:uLnTx/>
                <a:uFillTx/>
                <a:latin typeface="Arial"/>
                <a:ea typeface="+mn-ea"/>
                <a:cs typeface="Arial"/>
              </a:rPr>
              <a:t>Humans</a:t>
            </a:r>
            <a:r>
              <a:rPr kumimoji="0" lang="nl-NL" sz="5400" b="0" i="1" u="none" strike="noStrike" kern="1200" cap="none" spc="39" normalizeH="0" baseline="0" noProof="0" dirty="0">
                <a:ln>
                  <a:noFill/>
                </a:ln>
                <a:solidFill>
                  <a:srgbClr val="C00000"/>
                </a:solidFill>
                <a:effectLst/>
                <a:uLnTx/>
                <a:uFillTx/>
                <a:latin typeface="Arial"/>
                <a:ea typeface="+mn-ea"/>
                <a:cs typeface="Arial"/>
              </a:rPr>
              <a:t>”</a:t>
            </a:r>
          </a:p>
        </p:txBody>
      </p:sp>
      <p:sp>
        <p:nvSpPr>
          <p:cNvPr id="15" name="TextBox 14">
            <a:extLst>
              <a:ext uri="{FF2B5EF4-FFF2-40B4-BE49-F238E27FC236}">
                <a16:creationId xmlns:a16="http://schemas.microsoft.com/office/drawing/2014/main" id="{27B893C2-0776-A239-54B9-1DF492841441}"/>
              </a:ext>
            </a:extLst>
          </p:cNvPr>
          <p:cNvSpPr txBox="1"/>
          <p:nvPr/>
        </p:nvSpPr>
        <p:spPr>
          <a:xfrm>
            <a:off x="2560648" y="2517898"/>
            <a:ext cx="7308405" cy="2610971"/>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lang="nl-NL" sz="5400" i="1" spc="39" dirty="0">
                <a:solidFill>
                  <a:srgbClr val="002060"/>
                </a:solidFill>
                <a:latin typeface="Arial"/>
                <a:cs typeface="Arial"/>
              </a:rPr>
              <a:t>Hoe bouw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5400" i="1" spc="39" dirty="0">
                <a:solidFill>
                  <a:srgbClr val="002060"/>
                </a:solidFill>
                <a:latin typeface="Arial"/>
                <a:cs typeface="Arial"/>
              </a:rPr>
              <a:t>en test je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5400" i="1" spc="39" dirty="0">
                <a:solidFill>
                  <a:srgbClr val="002060"/>
                </a:solidFill>
                <a:latin typeface="Arial"/>
                <a:cs typeface="Arial"/>
              </a:rPr>
              <a:t>zulke AI-technologie</a:t>
            </a:r>
            <a:r>
              <a:rPr kumimoji="0" lang="nl-NL" sz="5400" b="0" i="1" u="none" strike="noStrike" kern="1200" cap="none" spc="39" normalizeH="0" baseline="0" noProof="0" dirty="0">
                <a:ln>
                  <a:noFill/>
                </a:ln>
                <a:solidFill>
                  <a:srgbClr val="002060"/>
                </a:solidFill>
                <a:effectLst/>
                <a:uLnTx/>
                <a:uFillTx/>
                <a:latin typeface="Arial"/>
                <a:ea typeface="+mn-ea"/>
                <a:cs typeface="Arial"/>
              </a:rPr>
              <a:t>?</a:t>
            </a:r>
            <a:endParaRPr kumimoji="0" lang="nl-NL" sz="5400" b="0" i="1" u="none" strike="noStrike" kern="1200" cap="none" spc="39" normalizeH="0" baseline="0" noProof="0" dirty="0">
              <a:ln>
                <a:noFill/>
              </a:ln>
              <a:solidFill>
                <a:srgbClr val="FF0000"/>
              </a:solidFill>
              <a:effectLst/>
              <a:uLnTx/>
              <a:uFillTx/>
              <a:latin typeface="Arial"/>
              <a:ea typeface="+mn-ea"/>
              <a:cs typeface="Arial"/>
            </a:endParaRPr>
          </a:p>
        </p:txBody>
      </p:sp>
    </p:spTree>
    <p:extLst>
      <p:ext uri="{BB962C8B-B14F-4D97-AF65-F5344CB8AC3E}">
        <p14:creationId xmlns:p14="http://schemas.microsoft.com/office/powerpoint/2010/main" val="3780641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TextBox 1">
            <a:extLst>
              <a:ext uri="{FF2B5EF4-FFF2-40B4-BE49-F238E27FC236}">
                <a16:creationId xmlns:a16="http://schemas.microsoft.com/office/drawing/2014/main" id="{CF70176B-2F5C-0E4A-4C58-B36DE38D7817}"/>
              </a:ext>
            </a:extLst>
          </p:cNvPr>
          <p:cNvSpPr txBox="1"/>
          <p:nvPr/>
        </p:nvSpPr>
        <p:spPr>
          <a:xfrm>
            <a:off x="1944255" y="1374194"/>
            <a:ext cx="8035635" cy="2826415"/>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4400" b="0" i="1" u="none" strike="noStrike" kern="1200" cap="none" spc="39" normalizeH="0" baseline="0" noProof="0" dirty="0">
                <a:ln>
                  <a:noFill/>
                </a:ln>
                <a:solidFill>
                  <a:srgbClr val="002060"/>
                </a:solidFill>
                <a:effectLst/>
                <a:uLnTx/>
                <a:uFillTx/>
                <a:latin typeface="Arial"/>
                <a:ea typeface="+mn-ea"/>
                <a:cs typeface="Arial"/>
              </a:rPr>
              <a:t>Taxonomie implementatie </a:t>
            </a: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4400" b="0" i="1" u="none" strike="noStrike" kern="1200" cap="none" spc="39" normalizeH="0" baseline="0" noProof="0" dirty="0">
                <a:ln>
                  <a:noFill/>
                </a:ln>
                <a:solidFill>
                  <a:srgbClr val="002060"/>
                </a:solidFill>
                <a:effectLst/>
                <a:uLnTx/>
                <a:uFillTx/>
                <a:latin typeface="Arial"/>
                <a:ea typeface="+mn-ea"/>
                <a:cs typeface="Arial"/>
              </a:rPr>
              <a:t>technologie  </a:t>
            </a:r>
            <a:r>
              <a:rPr kumimoji="0" lang="nl-NL" sz="4400" b="0" i="1" u="none" strike="noStrike" kern="1200" cap="none" spc="39" normalizeH="0" baseline="0" noProof="0" dirty="0" err="1">
                <a:ln>
                  <a:noFill/>
                </a:ln>
                <a:solidFill>
                  <a:srgbClr val="002060"/>
                </a:solidFill>
                <a:effectLst/>
                <a:uLnTx/>
                <a:uFillTx/>
                <a:latin typeface="Arial"/>
                <a:ea typeface="+mn-ea"/>
                <a:cs typeface="Arial"/>
              </a:rPr>
              <a:t>niveau’s</a:t>
            </a:r>
            <a:r>
              <a:rPr kumimoji="0" lang="nl-NL" sz="4400" b="0" i="1" u="none" strike="noStrike" kern="1200" cap="none" spc="39" normalizeH="0" baseline="0" noProof="0" dirty="0">
                <a:ln>
                  <a:noFill/>
                </a:ln>
                <a:solidFill>
                  <a:srgbClr val="002060"/>
                </a:solidFill>
                <a:effectLst/>
                <a:uLnTx/>
                <a:uFillTx/>
                <a:latin typeface="Arial"/>
                <a:ea typeface="+mn-ea"/>
                <a:cs typeface="Arial"/>
              </a:rPr>
              <a:t> voor </a:t>
            </a:r>
          </a:p>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4400" b="0" i="1" u="none" strike="noStrike" kern="1200" cap="none" spc="39" normalizeH="0" baseline="0" noProof="0" dirty="0">
                <a:ln>
                  <a:noFill/>
                </a:ln>
                <a:solidFill>
                  <a:srgbClr val="C00000"/>
                </a:solidFill>
                <a:effectLst/>
                <a:uLnTx/>
                <a:uFillTx/>
                <a:latin typeface="Arial"/>
                <a:ea typeface="+mn-ea"/>
                <a:cs typeface="Arial"/>
              </a:rPr>
              <a:t>“digital </a:t>
            </a:r>
            <a:r>
              <a:rPr kumimoji="0" lang="nl-NL" sz="4400" b="0" i="1" u="none" strike="noStrike" kern="1200" cap="none" spc="39" normalizeH="0" baseline="0" noProof="0" dirty="0" err="1">
                <a:ln>
                  <a:noFill/>
                </a:ln>
                <a:solidFill>
                  <a:srgbClr val="C00000"/>
                </a:solidFill>
                <a:effectLst/>
                <a:uLnTx/>
                <a:uFillTx/>
                <a:latin typeface="Arial"/>
                <a:ea typeface="+mn-ea"/>
                <a:cs typeface="Arial"/>
              </a:rPr>
              <a:t>Humans</a:t>
            </a:r>
            <a:r>
              <a:rPr kumimoji="0" lang="nl-NL" sz="4400" b="0" i="1" u="none" strike="noStrike" kern="1200" cap="none" spc="39" normalizeH="0" baseline="0" noProof="0" dirty="0">
                <a:ln>
                  <a:noFill/>
                </a:ln>
                <a:solidFill>
                  <a:srgbClr val="C00000"/>
                </a:solidFill>
                <a:effectLst/>
                <a:uLnTx/>
                <a:uFillTx/>
                <a:latin typeface="Arial"/>
                <a:ea typeface="+mn-ea"/>
                <a:cs typeface="Arial"/>
              </a:rPr>
              <a:t>” </a:t>
            </a:r>
            <a:r>
              <a:rPr lang="nl-NL" sz="4400" i="1" spc="39" dirty="0">
                <a:solidFill>
                  <a:srgbClr val="C00000"/>
                </a:solidFill>
                <a:latin typeface="Arial"/>
                <a:cs typeface="Arial"/>
              </a:rPr>
              <a:t>bevat 3 lagen: </a:t>
            </a:r>
            <a:r>
              <a:rPr lang="nl-NL" sz="4400" i="1" spc="39" dirty="0">
                <a:solidFill>
                  <a:srgbClr val="0070C0"/>
                </a:solidFill>
                <a:latin typeface="Arial"/>
                <a:cs typeface="Arial"/>
              </a:rPr>
              <a:t>Talig / Fysiek / Digitaal</a:t>
            </a:r>
            <a:r>
              <a:rPr kumimoji="0" lang="nl-NL" sz="4400" b="0" i="1" u="none" strike="noStrike" kern="1200" cap="none" spc="39" normalizeH="0" baseline="0" noProof="0" dirty="0">
                <a:ln>
                  <a:noFill/>
                </a:ln>
                <a:solidFill>
                  <a:srgbClr val="0070C0"/>
                </a:solidFill>
                <a:effectLst/>
                <a:uLnTx/>
                <a:uFillTx/>
                <a:latin typeface="Arial"/>
                <a:ea typeface="+mn-ea"/>
                <a:cs typeface="Arial"/>
              </a:rPr>
              <a:t> </a:t>
            </a:r>
          </a:p>
        </p:txBody>
      </p:sp>
    </p:spTree>
    <p:extLst>
      <p:ext uri="{BB962C8B-B14F-4D97-AF65-F5344CB8AC3E}">
        <p14:creationId xmlns:p14="http://schemas.microsoft.com/office/powerpoint/2010/main" val="1806392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grpSp>
        <p:nvGrpSpPr>
          <p:cNvPr id="3" name="Group 2">
            <a:extLst>
              <a:ext uri="{FF2B5EF4-FFF2-40B4-BE49-F238E27FC236}">
                <a16:creationId xmlns:a16="http://schemas.microsoft.com/office/drawing/2014/main" id="{B9E05A7E-5A46-869D-FEFF-85356133D3AE}"/>
              </a:ext>
            </a:extLst>
          </p:cNvPr>
          <p:cNvGrpSpPr/>
          <p:nvPr/>
        </p:nvGrpSpPr>
        <p:grpSpPr>
          <a:xfrm>
            <a:off x="584855" y="1098830"/>
            <a:ext cx="10563280" cy="4112821"/>
            <a:chOff x="972938" y="1523703"/>
            <a:chExt cx="10563280" cy="4112821"/>
          </a:xfrm>
        </p:grpSpPr>
        <p:grpSp>
          <p:nvGrpSpPr>
            <p:cNvPr id="5" name="object 3">
              <a:extLst>
                <a:ext uri="{FF2B5EF4-FFF2-40B4-BE49-F238E27FC236}">
                  <a16:creationId xmlns:a16="http://schemas.microsoft.com/office/drawing/2014/main" id="{69F7EAA1-6FF0-C2AC-2305-6C339B66DFD6}"/>
                </a:ext>
              </a:extLst>
            </p:cNvPr>
            <p:cNvGrpSpPr/>
            <p:nvPr/>
          </p:nvGrpSpPr>
          <p:grpSpPr>
            <a:xfrm>
              <a:off x="1078118" y="1669831"/>
              <a:ext cx="10458100" cy="3966693"/>
              <a:chOff x="1539092" y="2407429"/>
              <a:chExt cx="9927057" cy="3310254"/>
            </a:xfrm>
          </p:grpSpPr>
          <p:sp>
            <p:nvSpPr>
              <p:cNvPr id="6" name="object 4">
                <a:extLst>
                  <a:ext uri="{FF2B5EF4-FFF2-40B4-BE49-F238E27FC236}">
                    <a16:creationId xmlns:a16="http://schemas.microsoft.com/office/drawing/2014/main" id="{2C4CEA34-D2AA-A51E-462B-4A575315B27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7" name="object 5">
                <a:extLst>
                  <a:ext uri="{FF2B5EF4-FFF2-40B4-BE49-F238E27FC236}">
                    <a16:creationId xmlns:a16="http://schemas.microsoft.com/office/drawing/2014/main" id="{9C665F27-3002-C681-8DAE-B96CB89CE28B}"/>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3">
              <a:extLst>
                <a:ext uri="{FF2B5EF4-FFF2-40B4-BE49-F238E27FC236}">
                  <a16:creationId xmlns:a16="http://schemas.microsoft.com/office/drawing/2014/main" id="{0D501CA2-5363-7349-A6FD-BF7678EE2552}"/>
                </a:ext>
              </a:extLst>
            </p:cNvPr>
            <p:cNvSpPr txBox="1"/>
            <p:nvPr/>
          </p:nvSpPr>
          <p:spPr>
            <a:xfrm>
              <a:off x="972938" y="1523703"/>
              <a:ext cx="10350843" cy="3405309"/>
            </a:xfrm>
            <a:prstGeom prst="rect">
              <a:avLst/>
            </a:prstGeom>
          </p:spPr>
          <p:txBody>
            <a:bodyPr vert="horz" wrap="square" lIns="0" tIns="61168" rIns="0" bIns="0" rtlCol="0">
              <a:spAutoFit/>
            </a:bodyPr>
            <a:lstStyle/>
            <a:p>
              <a:pPr marL="330387" lvl="1">
                <a:lnSpc>
                  <a:spcPct val="150000"/>
                </a:lnSpc>
                <a:spcBef>
                  <a:spcPts val="1135"/>
                </a:spcBef>
                <a:buClr>
                  <a:srgbClr val="7571FF"/>
                </a:buClr>
                <a:buSzPct val="123333"/>
                <a:tabLst>
                  <a:tab pos="624609" algn="l"/>
                  <a:tab pos="625056" algn="l"/>
                </a:tabLst>
              </a:pPr>
              <a:r>
                <a:rPr lang="nl-NL" sz="3375" b="1" spc="-7" dirty="0">
                  <a:solidFill>
                    <a:srgbClr val="5E5E5E"/>
                  </a:solidFill>
                  <a:latin typeface="Calibri Light" panose="020F0302020204030204" pitchFamily="34" charset="0"/>
                  <a:cs typeface="Calibri Light" panose="020F0302020204030204" pitchFamily="34" charset="0"/>
                </a:rPr>
                <a:t>Talig : </a:t>
              </a:r>
              <a:r>
                <a:rPr lang="nl-NL" sz="3375" b="1" spc="-7" dirty="0" err="1">
                  <a:solidFill>
                    <a:srgbClr val="5E5E5E"/>
                  </a:solidFill>
                  <a:latin typeface="Calibri Light" panose="020F0302020204030204" pitchFamily="34" charset="0"/>
                  <a:cs typeface="Calibri Light" panose="020F0302020204030204" pitchFamily="34" charset="0"/>
                </a:rPr>
                <a:t>Conversationele</a:t>
              </a:r>
              <a:r>
                <a:rPr lang="nl-NL" sz="3375" b="1" spc="-7" dirty="0">
                  <a:solidFill>
                    <a:srgbClr val="5E5E5E"/>
                  </a:solidFill>
                  <a:latin typeface="Calibri Light" panose="020F0302020204030204" pitchFamily="34" charset="0"/>
                  <a:cs typeface="Calibri Light" panose="020F0302020204030204" pitchFamily="34" charset="0"/>
                </a:rPr>
                <a:t> Agenten</a:t>
              </a:r>
              <a:br>
                <a:rPr lang="nl-NL" sz="3375" b="1" spc="-7" dirty="0">
                  <a:solidFill>
                    <a:srgbClr val="5E5E5E"/>
                  </a:solidFill>
                  <a:latin typeface="Calibri Light" panose="020F0302020204030204" pitchFamily="34" charset="0"/>
                  <a:cs typeface="Calibri Light" panose="020F0302020204030204" pitchFamily="34" charset="0"/>
                </a:rPr>
              </a:br>
              <a:r>
                <a:rPr lang="nl-NL" sz="3375" b="1" spc="-7" dirty="0">
                  <a:solidFill>
                    <a:srgbClr val="5E5E5E"/>
                  </a:solidFill>
                  <a:latin typeface="Calibri Light" panose="020F0302020204030204" pitchFamily="34" charset="0"/>
                  <a:cs typeface="Calibri Light" panose="020F0302020204030204" pitchFamily="34" charset="0"/>
                </a:rPr>
                <a:t>Fysiek: Robotica / Cybernetica / “</a:t>
              </a:r>
              <a:r>
                <a:rPr lang="nl-NL" sz="3375" b="1" spc="-7" dirty="0" err="1">
                  <a:solidFill>
                    <a:srgbClr val="5E5E5E"/>
                  </a:solidFill>
                  <a:latin typeface="Calibri Light" panose="020F0302020204030204" pitchFamily="34" charset="0"/>
                  <a:cs typeface="Calibri Light" panose="020F0302020204030204" pitchFamily="34" charset="0"/>
                </a:rPr>
                <a:t>Reinforced</a:t>
              </a:r>
              <a:r>
                <a:rPr lang="nl-NL" sz="3375" b="1" spc="-7" dirty="0">
                  <a:solidFill>
                    <a:srgbClr val="5E5E5E"/>
                  </a:solidFill>
                  <a:latin typeface="Calibri Light" panose="020F0302020204030204" pitchFamily="34" charset="0"/>
                  <a:cs typeface="Calibri Light" panose="020F0302020204030204" pitchFamily="34" charset="0"/>
                </a:rPr>
                <a:t> Learning”</a:t>
              </a:r>
              <a:endParaRPr lang="nl-NL" sz="3375" b="1" dirty="0">
                <a:solidFill>
                  <a:srgbClr val="FF0000"/>
                </a:solidFill>
                <a:latin typeface="Calibri Light" panose="020F0302020204030204" pitchFamily="34" charset="0"/>
                <a:cs typeface="Calibri Light" panose="020F0302020204030204" pitchFamily="34" charset="0"/>
              </a:endParaRPr>
            </a:p>
            <a:p>
              <a:pPr marL="330387" lvl="1">
                <a:lnSpc>
                  <a:spcPct val="150000"/>
                </a:lnSpc>
                <a:spcBef>
                  <a:spcPts val="1174"/>
                </a:spcBef>
                <a:buClr>
                  <a:srgbClr val="7571FF"/>
                </a:buClr>
                <a:buSzPct val="123333"/>
                <a:tabLst>
                  <a:tab pos="624609" algn="l"/>
                  <a:tab pos="625056" algn="l"/>
                </a:tabLst>
              </a:pPr>
              <a:r>
                <a:rPr lang="nl-NL" sz="3375" b="1" dirty="0">
                  <a:solidFill>
                    <a:srgbClr val="5E5E5E"/>
                  </a:solidFill>
                  <a:latin typeface="Calibri Light" panose="020F0302020204030204" pitchFamily="34" charset="0"/>
                  <a:cs typeface="Calibri Light" panose="020F0302020204030204" pitchFamily="34" charset="0"/>
                </a:rPr>
                <a:t>Digitaal</a:t>
              </a:r>
              <a:r>
                <a:rPr lang="en-US" sz="3375" b="1" dirty="0">
                  <a:solidFill>
                    <a:srgbClr val="5E5E5E"/>
                  </a:solidFill>
                  <a:latin typeface="Calibri Light" panose="020F0302020204030204" pitchFamily="34" charset="0"/>
                  <a:cs typeface="Calibri Light" panose="020F0302020204030204" pitchFamily="34" charset="0"/>
                </a:rPr>
                <a:t>: AI-</a:t>
              </a:r>
              <a:r>
                <a:rPr lang="en-US" sz="3375" b="1" dirty="0" err="1">
                  <a:solidFill>
                    <a:srgbClr val="5E5E5E"/>
                  </a:solidFill>
                  <a:latin typeface="Calibri Light" panose="020F0302020204030204" pitchFamily="34" charset="0"/>
                  <a:cs typeface="Calibri Light" panose="020F0302020204030204" pitchFamily="34" charset="0"/>
                </a:rPr>
                <a:t>gedreven</a:t>
              </a:r>
              <a:r>
                <a:rPr lang="en-US" sz="3375" b="1" dirty="0">
                  <a:solidFill>
                    <a:srgbClr val="5E5E5E"/>
                  </a:solidFill>
                  <a:latin typeface="Calibri Light" panose="020F0302020204030204" pitchFamily="34" charset="0"/>
                  <a:cs typeface="Calibri Light" panose="020F0302020204030204" pitchFamily="34" charset="0"/>
                </a:rPr>
                <a:t> Video “Dubbing” &amp; “Motion Capture” </a:t>
              </a:r>
            </a:p>
            <a:p>
              <a:pPr marL="330387" lvl="1">
                <a:lnSpc>
                  <a:spcPct val="150000"/>
                </a:lnSpc>
                <a:spcBef>
                  <a:spcPts val="1174"/>
                </a:spcBef>
                <a:buClr>
                  <a:srgbClr val="7571FF"/>
                </a:buClr>
                <a:buSzPct val="123333"/>
                <a:tabLst>
                  <a:tab pos="624609" algn="l"/>
                  <a:tab pos="625056" algn="l"/>
                </a:tabLst>
              </a:pPr>
              <a:r>
                <a:rPr lang="en-US" sz="3375" b="1" dirty="0">
                  <a:solidFill>
                    <a:srgbClr val="5E5E5E"/>
                  </a:solidFill>
                  <a:latin typeface="Calibri Light" panose="020F0302020204030204" pitchFamily="34" charset="0"/>
                  <a:cs typeface="Calibri Light" panose="020F0302020204030204" pitchFamily="34" charset="0"/>
                </a:rPr>
                <a:t>	    	Game Engines [ +Omniverse Connectors]</a:t>
              </a:r>
              <a:endParaRPr sz="3375" b="1" dirty="0">
                <a:latin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6C58FA97-DE2F-11CA-BBFA-773BB1C4B442}"/>
                </a:ext>
              </a:extLst>
            </p:cNvPr>
            <p:cNvSpPr txBox="1"/>
            <p:nvPr/>
          </p:nvSpPr>
          <p:spPr>
            <a:xfrm>
              <a:off x="4278519" y="5198453"/>
              <a:ext cx="6250546" cy="276999"/>
            </a:xfrm>
            <a:prstGeom prst="rect">
              <a:avLst/>
            </a:prstGeom>
            <a:solidFill>
              <a:schemeClr val="bg1">
                <a:lumMod val="85000"/>
              </a:schemeClr>
            </a:solidFill>
          </p:spPr>
          <p:txBody>
            <a:bodyPr wrap="square">
              <a:spAutoFit/>
            </a:bodyPr>
            <a:lstStyle/>
            <a:p>
              <a:r>
                <a:rPr lang="en-NL" sz="1200" dirty="0">
                  <a:hlinkClick r:id="rId3"/>
                </a:rPr>
                <a:t>https://blogs.nvidia.com/blog/2023/04/21/epic-benefits-omniverse-connector-unreal-engine/</a:t>
              </a:r>
              <a:endParaRPr lang="en-US" sz="1200" dirty="0"/>
            </a:p>
          </p:txBody>
        </p:sp>
        <p:sp>
          <p:nvSpPr>
            <p:cNvPr id="17" name="TextBox 16">
              <a:extLst>
                <a:ext uri="{FF2B5EF4-FFF2-40B4-BE49-F238E27FC236}">
                  <a16:creationId xmlns:a16="http://schemas.microsoft.com/office/drawing/2014/main" id="{FBEB7A31-B890-3489-ADC8-1E1D55071DD3}"/>
                </a:ext>
              </a:extLst>
            </p:cNvPr>
            <p:cNvSpPr txBox="1"/>
            <p:nvPr/>
          </p:nvSpPr>
          <p:spPr>
            <a:xfrm>
              <a:off x="4278519" y="4874589"/>
              <a:ext cx="6096000" cy="276999"/>
            </a:xfrm>
            <a:prstGeom prst="rect">
              <a:avLst/>
            </a:prstGeom>
            <a:solidFill>
              <a:schemeClr val="bg1">
                <a:lumMod val="95000"/>
              </a:schemeClr>
            </a:solidFill>
          </p:spPr>
          <p:txBody>
            <a:bodyPr wrap="square">
              <a:spAutoFit/>
            </a:bodyPr>
            <a:lstStyle/>
            <a:p>
              <a:r>
                <a:rPr lang="en-NL" sz="1200" dirty="0">
                  <a:hlinkClick r:id="rId4"/>
                </a:rPr>
                <a:t>https://www.fxguide.com/quicktakes/nvidia-ace-enables-easier-interactive-avatars/</a:t>
              </a:r>
              <a:endParaRPr lang="en-US" sz="1200" dirty="0"/>
            </a:p>
          </p:txBody>
        </p:sp>
      </p:grpSp>
    </p:spTree>
    <p:extLst>
      <p:ext uri="{BB962C8B-B14F-4D97-AF65-F5344CB8AC3E}">
        <p14:creationId xmlns:p14="http://schemas.microsoft.com/office/powerpoint/2010/main" val="3960494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1539448"/>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TALIGE IMPLEMENTATIE</a:t>
            </a:r>
          </a:p>
          <a:p>
            <a:pPr marL="8929">
              <a:spcBef>
                <a:spcPts val="91"/>
              </a:spcBef>
            </a:pPr>
            <a:r>
              <a:rPr lang="en-US" sz="4219" b="1" i="1" dirty="0">
                <a:latin typeface="Courier New"/>
                <a:cs typeface="Courier New"/>
              </a:rPr>
              <a:t>Digital human</a:t>
            </a:r>
            <a:endParaRPr sz="4219" i="1" dirty="0">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29335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D02F8C-6F24-4B4C-A9A2-7580EE91B4F7}"/>
              </a:ext>
            </a:extLst>
          </p:cNvPr>
          <p:cNvPicPr>
            <a:picLocks noChangeAspect="1"/>
          </p:cNvPicPr>
          <p:nvPr/>
        </p:nvPicPr>
        <p:blipFill>
          <a:blip r:embed="rId3"/>
          <a:stretch>
            <a:fillRect/>
          </a:stretch>
        </p:blipFill>
        <p:spPr>
          <a:xfrm>
            <a:off x="11173674" y="145805"/>
            <a:ext cx="866492" cy="866492"/>
          </a:xfrm>
          <a:prstGeom prst="rect">
            <a:avLst/>
          </a:prstGeom>
        </p:spPr>
      </p:pic>
      <p:pic>
        <p:nvPicPr>
          <p:cNvPr id="6" name="Picture 5">
            <a:extLst>
              <a:ext uri="{FF2B5EF4-FFF2-40B4-BE49-F238E27FC236}">
                <a16:creationId xmlns:a16="http://schemas.microsoft.com/office/drawing/2014/main" id="{DE89E4EF-F447-3C83-5864-8E1D8B450791}"/>
              </a:ext>
            </a:extLst>
          </p:cNvPr>
          <p:cNvPicPr>
            <a:picLocks noChangeAspect="1"/>
          </p:cNvPicPr>
          <p:nvPr/>
        </p:nvPicPr>
        <p:blipFill>
          <a:blip r:embed="rId4"/>
          <a:stretch>
            <a:fillRect/>
          </a:stretch>
        </p:blipFill>
        <p:spPr>
          <a:xfrm>
            <a:off x="2089797" y="1717401"/>
            <a:ext cx="4281797" cy="4155365"/>
          </a:xfrm>
          <a:prstGeom prst="rect">
            <a:avLst/>
          </a:prstGeom>
        </p:spPr>
      </p:pic>
      <p:sp>
        <p:nvSpPr>
          <p:cNvPr id="11" name="TextBox 10">
            <a:extLst>
              <a:ext uri="{FF2B5EF4-FFF2-40B4-BE49-F238E27FC236}">
                <a16:creationId xmlns:a16="http://schemas.microsoft.com/office/drawing/2014/main" id="{82D52B96-1885-FB8A-3470-EAE8923B64D8}"/>
              </a:ext>
            </a:extLst>
          </p:cNvPr>
          <p:cNvSpPr txBox="1"/>
          <p:nvPr/>
        </p:nvSpPr>
        <p:spPr>
          <a:xfrm>
            <a:off x="2171645" y="5955171"/>
            <a:ext cx="5505905" cy="830997"/>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Sánchez-Díaz, X., Ayala-</a:t>
            </a:r>
            <a:r>
              <a:rPr lang="en-US" sz="1200" b="0" i="0" dirty="0" err="1">
                <a:solidFill>
                  <a:srgbClr val="222222"/>
                </a:solidFill>
                <a:effectLst/>
                <a:latin typeface="Arial" panose="020B0604020202020204" pitchFamily="34" charset="0"/>
              </a:rPr>
              <a:t>Bastidas</a:t>
            </a:r>
            <a:r>
              <a:rPr lang="en-US" sz="1200" b="0" i="0" dirty="0">
                <a:solidFill>
                  <a:srgbClr val="222222"/>
                </a:solidFill>
                <a:effectLst/>
                <a:latin typeface="Arial" panose="020B0604020202020204" pitchFamily="34" charset="0"/>
              </a:rPr>
              <a:t>, G., Fonseca-Ortiz, P., &amp; Garrido, L. (2018). A knowledge-based methodology for building a conversational chatbot as an intelligent tutor. </a:t>
            </a:r>
            <a:r>
              <a:rPr lang="en-NL" sz="1200" dirty="0">
                <a:hlinkClick r:id="rId5"/>
              </a:rPr>
              <a:t>https://doi.org/10.1007/978-3-030-04497-8_1</a:t>
            </a:r>
            <a:r>
              <a:rPr lang="en-US" sz="1200" dirty="0">
                <a:hlinkClick r:id="rId5"/>
              </a:rPr>
              <a:t>4</a:t>
            </a:r>
            <a:endParaRPr lang="en-US" sz="1200" dirty="0"/>
          </a:p>
          <a:p>
            <a:endParaRPr lang="en-NL" sz="1200" dirty="0"/>
          </a:p>
        </p:txBody>
      </p:sp>
      <p:sp>
        <p:nvSpPr>
          <p:cNvPr id="19" name="Rectangle: Rounded Corners 18">
            <a:extLst>
              <a:ext uri="{FF2B5EF4-FFF2-40B4-BE49-F238E27FC236}">
                <a16:creationId xmlns:a16="http://schemas.microsoft.com/office/drawing/2014/main" id="{F344DCE6-1C0C-163A-51CE-D787468630DB}"/>
              </a:ext>
            </a:extLst>
          </p:cNvPr>
          <p:cNvSpPr/>
          <p:nvPr/>
        </p:nvSpPr>
        <p:spPr>
          <a:xfrm>
            <a:off x="2171645" y="3120330"/>
            <a:ext cx="2050473" cy="2262909"/>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Rectangle: Rounded Corners 19">
            <a:extLst>
              <a:ext uri="{FF2B5EF4-FFF2-40B4-BE49-F238E27FC236}">
                <a16:creationId xmlns:a16="http://schemas.microsoft.com/office/drawing/2014/main" id="{898412B5-629D-B27E-AAE5-F6739BBC6C05}"/>
              </a:ext>
            </a:extLst>
          </p:cNvPr>
          <p:cNvSpPr/>
          <p:nvPr/>
        </p:nvSpPr>
        <p:spPr>
          <a:xfrm>
            <a:off x="3658700" y="3127438"/>
            <a:ext cx="2239818" cy="1424528"/>
          </a:xfrm>
          <a:prstGeom prst="roundRect">
            <a:avLst/>
          </a:prstGeom>
          <a:solidFill>
            <a:srgbClr val="C0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 name="object 4">
            <a:extLst>
              <a:ext uri="{FF2B5EF4-FFF2-40B4-BE49-F238E27FC236}">
                <a16:creationId xmlns:a16="http://schemas.microsoft.com/office/drawing/2014/main" id="{AD084C32-FA10-7970-448C-5787A59A94BE}"/>
              </a:ext>
            </a:extLst>
          </p:cNvPr>
          <p:cNvGrpSpPr/>
          <p:nvPr/>
        </p:nvGrpSpPr>
        <p:grpSpPr>
          <a:xfrm>
            <a:off x="978795" y="366733"/>
            <a:ext cx="7160653" cy="1038790"/>
            <a:chOff x="1081619" y="5621982"/>
            <a:chExt cx="10841990" cy="3277235"/>
          </a:xfrm>
        </p:grpSpPr>
        <p:sp>
          <p:nvSpPr>
            <p:cNvPr id="3" name="object 5">
              <a:extLst>
                <a:ext uri="{FF2B5EF4-FFF2-40B4-BE49-F238E27FC236}">
                  <a16:creationId xmlns:a16="http://schemas.microsoft.com/office/drawing/2014/main" id="{D4433D74-71FA-09F6-A239-BFE0B6840D3F}"/>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4" name="object 6">
              <a:extLst>
                <a:ext uri="{FF2B5EF4-FFF2-40B4-BE49-F238E27FC236}">
                  <a16:creationId xmlns:a16="http://schemas.microsoft.com/office/drawing/2014/main" id="{4A0C6970-214B-1A18-5DD3-42CB975FB200}"/>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5" name="TextBox 4">
            <a:extLst>
              <a:ext uri="{FF2B5EF4-FFF2-40B4-BE49-F238E27FC236}">
                <a16:creationId xmlns:a16="http://schemas.microsoft.com/office/drawing/2014/main" id="{8E796F50-B6A3-E120-1177-9603AB3AF50E}"/>
              </a:ext>
            </a:extLst>
          </p:cNvPr>
          <p:cNvSpPr txBox="1"/>
          <p:nvPr/>
        </p:nvSpPr>
        <p:spPr>
          <a:xfrm>
            <a:off x="1175832" y="389999"/>
            <a:ext cx="6834827" cy="954107"/>
          </a:xfrm>
          <a:prstGeom prst="rect">
            <a:avLst/>
          </a:prstGeom>
          <a:noFill/>
        </p:spPr>
        <p:txBody>
          <a:bodyPr wrap="square">
            <a:spAutoFit/>
          </a:bodyPr>
          <a:lstStyle/>
          <a:p>
            <a:r>
              <a:rPr lang="nl-NL" sz="2800" b="1" i="1" dirty="0">
                <a:latin typeface="Courier New"/>
                <a:cs typeface="Courier New"/>
              </a:rPr>
              <a:t>ChatGPT is een </a:t>
            </a:r>
            <a:r>
              <a:rPr lang="nl-NL" sz="2800" b="1" i="1" dirty="0" err="1">
                <a:latin typeface="Courier New"/>
                <a:cs typeface="Courier New"/>
              </a:rPr>
              <a:t>Conversationele</a:t>
            </a:r>
            <a:r>
              <a:rPr lang="nl-NL" sz="2800" b="1" i="1" dirty="0">
                <a:latin typeface="Courier New"/>
                <a:cs typeface="Courier New"/>
              </a:rPr>
              <a:t> </a:t>
            </a:r>
          </a:p>
          <a:p>
            <a:r>
              <a:rPr lang="nl-NL" sz="2800" b="1" i="1" dirty="0">
                <a:solidFill>
                  <a:srgbClr val="FF0000"/>
                </a:solidFill>
                <a:latin typeface="Courier New"/>
                <a:cs typeface="Courier New"/>
              </a:rPr>
              <a:t>tekst-in/tekst-uit </a:t>
            </a:r>
            <a:r>
              <a:rPr lang="nl-NL" sz="2800" b="1" i="1" dirty="0">
                <a:latin typeface="Courier New"/>
                <a:cs typeface="Courier New"/>
              </a:rPr>
              <a:t>AI-agent  </a:t>
            </a:r>
            <a:endParaRPr lang="en-US" sz="2800" dirty="0"/>
          </a:p>
        </p:txBody>
      </p:sp>
      <p:sp>
        <p:nvSpPr>
          <p:cNvPr id="10" name="TextBox 9">
            <a:extLst>
              <a:ext uri="{FF2B5EF4-FFF2-40B4-BE49-F238E27FC236}">
                <a16:creationId xmlns:a16="http://schemas.microsoft.com/office/drawing/2014/main" id="{A844A7FC-439F-6CE9-FCE0-F2541ADD2840}"/>
              </a:ext>
            </a:extLst>
          </p:cNvPr>
          <p:cNvSpPr txBox="1"/>
          <p:nvPr/>
        </p:nvSpPr>
        <p:spPr>
          <a:xfrm>
            <a:off x="8791979" y="3728564"/>
            <a:ext cx="2150771" cy="523220"/>
          </a:xfrm>
          <a:prstGeom prst="rect">
            <a:avLst/>
          </a:prstGeom>
          <a:noFill/>
        </p:spPr>
        <p:txBody>
          <a:bodyPr wrap="square">
            <a:spAutoFit/>
          </a:bodyPr>
          <a:lstStyle/>
          <a:p>
            <a:r>
              <a:rPr lang="nl-NL" sz="2800" b="1" i="1" dirty="0">
                <a:latin typeface="Courier New"/>
                <a:cs typeface="Courier New"/>
              </a:rPr>
              <a:t>BLACK-BOX</a:t>
            </a:r>
            <a:endParaRPr lang="en-US" sz="2800" dirty="0"/>
          </a:p>
        </p:txBody>
      </p:sp>
      <p:sp>
        <p:nvSpPr>
          <p:cNvPr id="12" name="Arrow: Right 11">
            <a:extLst>
              <a:ext uri="{FF2B5EF4-FFF2-40B4-BE49-F238E27FC236}">
                <a16:creationId xmlns:a16="http://schemas.microsoft.com/office/drawing/2014/main" id="{F5FEEBB2-4EA2-527C-DA45-F46FB087273E}"/>
              </a:ext>
            </a:extLst>
          </p:cNvPr>
          <p:cNvSpPr/>
          <p:nvPr/>
        </p:nvSpPr>
        <p:spPr>
          <a:xfrm>
            <a:off x="6501223" y="3691813"/>
            <a:ext cx="1768699" cy="59672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97912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786065-33BB-79A2-CA7A-2120BFFBD3B7}"/>
              </a:ext>
            </a:extLst>
          </p:cNvPr>
          <p:cNvPicPr>
            <a:picLocks noChangeAspect="1"/>
          </p:cNvPicPr>
          <p:nvPr/>
        </p:nvPicPr>
        <p:blipFill>
          <a:blip r:embed="rId2"/>
          <a:stretch>
            <a:fillRect/>
          </a:stretch>
        </p:blipFill>
        <p:spPr>
          <a:xfrm>
            <a:off x="621030" y="1588940"/>
            <a:ext cx="10949940" cy="3577087"/>
          </a:xfrm>
          <a:prstGeom prst="rect">
            <a:avLst/>
          </a:prstGeom>
        </p:spPr>
      </p:pic>
      <p:grpSp>
        <p:nvGrpSpPr>
          <p:cNvPr id="3" name="object 4">
            <a:extLst>
              <a:ext uri="{FF2B5EF4-FFF2-40B4-BE49-F238E27FC236}">
                <a16:creationId xmlns:a16="http://schemas.microsoft.com/office/drawing/2014/main" id="{B10E1FB8-6168-E501-64A5-F17B49AFA3E0}"/>
              </a:ext>
            </a:extLst>
          </p:cNvPr>
          <p:cNvGrpSpPr/>
          <p:nvPr/>
        </p:nvGrpSpPr>
        <p:grpSpPr>
          <a:xfrm>
            <a:off x="1408436" y="158948"/>
            <a:ext cx="9798513" cy="929623"/>
            <a:chOff x="1081619" y="5621982"/>
            <a:chExt cx="10841990" cy="3277235"/>
          </a:xfrm>
        </p:grpSpPr>
        <p:sp>
          <p:nvSpPr>
            <p:cNvPr id="4" name="object 5">
              <a:extLst>
                <a:ext uri="{FF2B5EF4-FFF2-40B4-BE49-F238E27FC236}">
                  <a16:creationId xmlns:a16="http://schemas.microsoft.com/office/drawing/2014/main" id="{98804764-E81C-4183-EE9E-F99C21A75D1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5" name="object 6">
              <a:extLst>
                <a:ext uri="{FF2B5EF4-FFF2-40B4-BE49-F238E27FC236}">
                  <a16:creationId xmlns:a16="http://schemas.microsoft.com/office/drawing/2014/main" id="{6C45EAD5-F40D-D89E-EFFE-88C98D222D17}"/>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6" name="object 8">
            <a:extLst>
              <a:ext uri="{FF2B5EF4-FFF2-40B4-BE49-F238E27FC236}">
                <a16:creationId xmlns:a16="http://schemas.microsoft.com/office/drawing/2014/main" id="{A98708BE-60DB-92A1-C8F6-62A58694DA67}"/>
              </a:ext>
            </a:extLst>
          </p:cNvPr>
          <p:cNvSpPr txBox="1"/>
          <p:nvPr/>
        </p:nvSpPr>
        <p:spPr>
          <a:xfrm>
            <a:off x="2756080" y="347251"/>
            <a:ext cx="7018986" cy="661003"/>
          </a:xfrm>
          <a:prstGeom prst="rect">
            <a:avLst/>
          </a:prstGeom>
        </p:spPr>
        <p:txBody>
          <a:bodyPr vert="horz" wrap="square" lIns="0" tIns="11609" rIns="0" bIns="0" rtlCol="0">
            <a:spAutoFit/>
          </a:bodyPr>
          <a:lstStyle/>
          <a:p>
            <a:pPr marL="8929">
              <a:spcBef>
                <a:spcPts val="91"/>
              </a:spcBef>
            </a:pPr>
            <a:r>
              <a:rPr lang="nl-NL" sz="4219" b="1" dirty="0" err="1">
                <a:latin typeface="Courier New"/>
                <a:cs typeface="Courier New"/>
              </a:rPr>
              <a:t>Conversational</a:t>
            </a:r>
            <a:r>
              <a:rPr lang="nl-NL" sz="4219" b="1" dirty="0">
                <a:latin typeface="Courier New"/>
                <a:cs typeface="Courier New"/>
              </a:rPr>
              <a:t> </a:t>
            </a:r>
            <a:r>
              <a:rPr lang="nl-NL" sz="4219" b="1" dirty="0" err="1">
                <a:latin typeface="Courier New"/>
                <a:cs typeface="Courier New"/>
              </a:rPr>
              <a:t>Agents</a:t>
            </a:r>
            <a:endParaRPr lang="nl-NL" sz="4219" b="1" dirty="0">
              <a:latin typeface="Courier New"/>
              <a:cs typeface="Courier New"/>
            </a:endParaRPr>
          </a:p>
        </p:txBody>
      </p:sp>
      <p:pic>
        <p:nvPicPr>
          <p:cNvPr id="7" name="Picture 6">
            <a:hlinkClick r:id="rId3"/>
            <a:extLst>
              <a:ext uri="{FF2B5EF4-FFF2-40B4-BE49-F238E27FC236}">
                <a16:creationId xmlns:a16="http://schemas.microsoft.com/office/drawing/2014/main" id="{365F181F-2091-C767-A785-5371E6E32B75}"/>
              </a:ext>
            </a:extLst>
          </p:cNvPr>
          <p:cNvPicPr>
            <a:picLocks noChangeAspect="1"/>
          </p:cNvPicPr>
          <p:nvPr/>
        </p:nvPicPr>
        <p:blipFill>
          <a:blip r:embed="rId4"/>
          <a:stretch>
            <a:fillRect/>
          </a:stretch>
        </p:blipFill>
        <p:spPr>
          <a:xfrm>
            <a:off x="7486053" y="5499278"/>
            <a:ext cx="4581449" cy="1275876"/>
          </a:xfrm>
          <a:prstGeom prst="rect">
            <a:avLst/>
          </a:prstGeom>
        </p:spPr>
      </p:pic>
    </p:spTree>
    <p:extLst>
      <p:ext uri="{BB962C8B-B14F-4D97-AF65-F5344CB8AC3E}">
        <p14:creationId xmlns:p14="http://schemas.microsoft.com/office/powerpoint/2010/main" val="3967285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D90141D-12B6-C646-F850-8CB2E5C84C30}"/>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1539448"/>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ROBOT IMPLEMENTATIE</a:t>
            </a:r>
          </a:p>
          <a:p>
            <a:pPr marL="8929">
              <a:spcBef>
                <a:spcPts val="91"/>
              </a:spcBef>
            </a:pPr>
            <a:r>
              <a:rPr lang="en-US" sz="4219" b="1" i="1" dirty="0">
                <a:latin typeface="Courier New"/>
                <a:cs typeface="Courier New"/>
              </a:rPr>
              <a:t>Digital human</a:t>
            </a:r>
            <a:endParaRPr sz="4219" i="1" dirty="0">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4021045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83615A91-6914-C27E-9E02-545D81220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8654" y="1081809"/>
            <a:ext cx="6386945" cy="42579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61F2CF-5B63-C828-1577-3F04E967719E}"/>
              </a:ext>
            </a:extLst>
          </p:cNvPr>
          <p:cNvSpPr txBox="1"/>
          <p:nvPr/>
        </p:nvSpPr>
        <p:spPr>
          <a:xfrm>
            <a:off x="2858654" y="5687444"/>
            <a:ext cx="6737928" cy="646331"/>
          </a:xfrm>
          <a:prstGeom prst="rect">
            <a:avLst/>
          </a:prstGeom>
          <a:solidFill>
            <a:schemeClr val="bg1">
              <a:lumMod val="85000"/>
            </a:schemeClr>
          </a:solidFill>
        </p:spPr>
        <p:txBody>
          <a:bodyPr wrap="square">
            <a:spAutoFit/>
          </a:bodyPr>
          <a:lstStyle/>
          <a:p>
            <a:r>
              <a:rPr lang="en-NL" dirty="0">
                <a:hlinkClick r:id="rId4"/>
              </a:rPr>
              <a:t>https://wiki.dfrobot.com/SKU_MBT0021-EN_Maqueen_Plus_STEAM_Programming_Educational_Robot</a:t>
            </a:r>
            <a:endParaRPr lang="en-US" dirty="0"/>
          </a:p>
        </p:txBody>
      </p:sp>
    </p:spTree>
    <p:extLst>
      <p:ext uri="{BB962C8B-B14F-4D97-AF65-F5344CB8AC3E}">
        <p14:creationId xmlns:p14="http://schemas.microsoft.com/office/powerpoint/2010/main" val="2228814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AA7916-69B3-9D2E-C8BA-82CA2A4E00D8}"/>
              </a:ext>
            </a:extLst>
          </p:cNvPr>
          <p:cNvSpPr txBox="1"/>
          <p:nvPr/>
        </p:nvSpPr>
        <p:spPr>
          <a:xfrm>
            <a:off x="7167418" y="5957579"/>
            <a:ext cx="3980873" cy="646331"/>
          </a:xfrm>
          <a:prstGeom prst="rect">
            <a:avLst/>
          </a:prstGeom>
          <a:solidFill>
            <a:schemeClr val="bg1">
              <a:lumMod val="85000"/>
            </a:schemeClr>
          </a:solidFill>
        </p:spPr>
        <p:txBody>
          <a:bodyPr wrap="square">
            <a:spAutoFit/>
          </a:bodyPr>
          <a:lstStyle/>
          <a:p>
            <a:r>
              <a:rPr lang="en-NL" dirty="0">
                <a:hlinkClick r:id="rId3"/>
              </a:rPr>
              <a:t>https://github.com/DFRobot/pxt-DFRobot_MaqueenPlus_v20</a:t>
            </a:r>
            <a:endParaRPr lang="en-US" dirty="0"/>
          </a:p>
        </p:txBody>
      </p:sp>
      <p:pic>
        <p:nvPicPr>
          <p:cNvPr id="4" name="Picture 3">
            <a:extLst>
              <a:ext uri="{FF2B5EF4-FFF2-40B4-BE49-F238E27FC236}">
                <a16:creationId xmlns:a16="http://schemas.microsoft.com/office/drawing/2014/main" id="{35792708-0AF0-7D7D-C64C-5374AD07D071}"/>
              </a:ext>
            </a:extLst>
          </p:cNvPr>
          <p:cNvPicPr>
            <a:picLocks noChangeAspect="1"/>
          </p:cNvPicPr>
          <p:nvPr/>
        </p:nvPicPr>
        <p:blipFill>
          <a:blip r:embed="rId4"/>
          <a:stretch>
            <a:fillRect/>
          </a:stretch>
        </p:blipFill>
        <p:spPr>
          <a:xfrm>
            <a:off x="6830105" y="411017"/>
            <a:ext cx="4805814" cy="5426364"/>
          </a:xfrm>
          <a:prstGeom prst="rect">
            <a:avLst/>
          </a:prstGeom>
        </p:spPr>
      </p:pic>
      <p:pic>
        <p:nvPicPr>
          <p:cNvPr id="5" name="Picture 4">
            <a:extLst>
              <a:ext uri="{FF2B5EF4-FFF2-40B4-BE49-F238E27FC236}">
                <a16:creationId xmlns:a16="http://schemas.microsoft.com/office/drawing/2014/main" id="{22680A45-5787-CF87-13C0-B1A099F3F5D6}"/>
              </a:ext>
            </a:extLst>
          </p:cNvPr>
          <p:cNvPicPr>
            <a:picLocks noChangeAspect="1"/>
          </p:cNvPicPr>
          <p:nvPr/>
        </p:nvPicPr>
        <p:blipFill>
          <a:blip r:embed="rId5"/>
          <a:stretch>
            <a:fillRect/>
          </a:stretch>
        </p:blipFill>
        <p:spPr>
          <a:xfrm>
            <a:off x="250833" y="411017"/>
            <a:ext cx="6042872" cy="5486400"/>
          </a:xfrm>
          <a:prstGeom prst="rect">
            <a:avLst/>
          </a:prstGeom>
        </p:spPr>
      </p:pic>
      <p:sp>
        <p:nvSpPr>
          <p:cNvPr id="7" name="TextBox 6">
            <a:extLst>
              <a:ext uri="{FF2B5EF4-FFF2-40B4-BE49-F238E27FC236}">
                <a16:creationId xmlns:a16="http://schemas.microsoft.com/office/drawing/2014/main" id="{8462CA9A-3375-6829-4F2B-94293D3EABB6}"/>
              </a:ext>
            </a:extLst>
          </p:cNvPr>
          <p:cNvSpPr txBox="1"/>
          <p:nvPr/>
        </p:nvSpPr>
        <p:spPr>
          <a:xfrm>
            <a:off x="283160" y="6077651"/>
            <a:ext cx="6096000" cy="369332"/>
          </a:xfrm>
          <a:prstGeom prst="rect">
            <a:avLst/>
          </a:prstGeom>
          <a:solidFill>
            <a:schemeClr val="bg1">
              <a:lumMod val="85000"/>
            </a:schemeClr>
          </a:solidFill>
        </p:spPr>
        <p:txBody>
          <a:bodyPr wrap="square">
            <a:spAutoFit/>
          </a:bodyPr>
          <a:lstStyle/>
          <a:p>
            <a:r>
              <a:rPr lang="en-NL" dirty="0">
                <a:hlinkClick r:id="rId6"/>
              </a:rPr>
              <a:t>https://community.dfrobot.com/makelog-308279.html</a:t>
            </a:r>
            <a:endParaRPr lang="en-US" dirty="0"/>
          </a:p>
        </p:txBody>
      </p:sp>
    </p:spTree>
    <p:extLst>
      <p:ext uri="{BB962C8B-B14F-4D97-AF65-F5344CB8AC3E}">
        <p14:creationId xmlns:p14="http://schemas.microsoft.com/office/powerpoint/2010/main" val="3874990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3" name="TextBox 2">
            <a:extLst>
              <a:ext uri="{FF2B5EF4-FFF2-40B4-BE49-F238E27FC236}">
                <a16:creationId xmlns:a16="http://schemas.microsoft.com/office/drawing/2014/main" id="{A8B6E89D-27D7-5ED4-C3C2-5E8A3E288134}"/>
              </a:ext>
            </a:extLst>
          </p:cNvPr>
          <p:cNvSpPr txBox="1"/>
          <p:nvPr/>
        </p:nvSpPr>
        <p:spPr>
          <a:xfrm>
            <a:off x="815662" y="5708440"/>
            <a:ext cx="10071279" cy="369332"/>
          </a:xfrm>
          <a:prstGeom prst="rect">
            <a:avLst/>
          </a:prstGeom>
          <a:noFill/>
        </p:spPr>
        <p:txBody>
          <a:bodyPr wrap="square">
            <a:spAutoFit/>
          </a:bodyPr>
          <a:lstStyle/>
          <a:p>
            <a:r>
              <a:rPr lang="en-NL" dirty="0">
                <a:hlinkClick r:id="rId3"/>
              </a:rPr>
              <a:t>https://www.europarl.europa.eu/RegData/etudes/STUD/2020/641547/EPRS_STU(2020)641547_EN.pdf</a:t>
            </a:r>
            <a:endParaRPr lang="en-US" dirty="0"/>
          </a:p>
        </p:txBody>
      </p:sp>
      <p:pic>
        <p:nvPicPr>
          <p:cNvPr id="5" name="Picture 4">
            <a:extLst>
              <a:ext uri="{FF2B5EF4-FFF2-40B4-BE49-F238E27FC236}">
                <a16:creationId xmlns:a16="http://schemas.microsoft.com/office/drawing/2014/main" id="{5F71BBDA-D8A5-7B1A-324D-5E030EE51043}"/>
              </a:ext>
            </a:extLst>
          </p:cNvPr>
          <p:cNvPicPr>
            <a:picLocks noChangeAspect="1"/>
          </p:cNvPicPr>
          <p:nvPr/>
        </p:nvPicPr>
        <p:blipFill rotWithShape="1">
          <a:blip r:embed="rId4"/>
          <a:srcRect b="26623"/>
          <a:stretch/>
        </p:blipFill>
        <p:spPr>
          <a:xfrm>
            <a:off x="721215" y="1299676"/>
            <a:ext cx="4742085" cy="3821823"/>
          </a:xfrm>
          <a:prstGeom prst="rect">
            <a:avLst/>
          </a:prstGeom>
        </p:spPr>
      </p:pic>
      <p:pic>
        <p:nvPicPr>
          <p:cNvPr id="6" name="Picture 5">
            <a:extLst>
              <a:ext uri="{FF2B5EF4-FFF2-40B4-BE49-F238E27FC236}">
                <a16:creationId xmlns:a16="http://schemas.microsoft.com/office/drawing/2014/main" id="{42A7AE33-33A3-7AD3-8810-5BE0C9698685}"/>
              </a:ext>
            </a:extLst>
          </p:cNvPr>
          <p:cNvPicPr>
            <a:picLocks noChangeAspect="1"/>
          </p:cNvPicPr>
          <p:nvPr/>
        </p:nvPicPr>
        <p:blipFill>
          <a:blip r:embed="rId5"/>
          <a:stretch>
            <a:fillRect/>
          </a:stretch>
        </p:blipFill>
        <p:spPr>
          <a:xfrm>
            <a:off x="6255668" y="887552"/>
            <a:ext cx="5014221" cy="4233947"/>
          </a:xfrm>
          <a:prstGeom prst="rect">
            <a:avLst/>
          </a:prstGeom>
        </p:spPr>
      </p:pic>
    </p:spTree>
    <p:extLst>
      <p:ext uri="{BB962C8B-B14F-4D97-AF65-F5344CB8AC3E}">
        <p14:creationId xmlns:p14="http://schemas.microsoft.com/office/powerpoint/2010/main" val="1042985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8D22E08-9D7E-9AF7-07C0-5C1444710A68}"/>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3" y="1790403"/>
            <a:ext cx="7623274" cy="336348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57673" y="2089547"/>
            <a:ext cx="6871054" cy="3230039"/>
          </a:xfrm>
          <a:prstGeom prst="rect">
            <a:avLst/>
          </a:prstGeom>
        </p:spPr>
        <p:txBody>
          <a:bodyPr vert="horz" wrap="square" lIns="0" tIns="11609" rIns="0" bIns="0" rtlCol="0">
            <a:spAutoFit/>
          </a:bodyPr>
          <a:lstStyle/>
          <a:p>
            <a:pPr marL="8929">
              <a:spcBef>
                <a:spcPts val="91"/>
              </a:spcBef>
            </a:pPr>
            <a:r>
              <a:rPr lang="en-US" sz="4219" b="1" dirty="0">
                <a:latin typeface="Courier New"/>
                <a:cs typeface="Courier New"/>
              </a:rPr>
              <a:t>DIGTALE IMPLEMENTATIE</a:t>
            </a:r>
          </a:p>
          <a:p>
            <a:pPr marL="8929">
              <a:spcBef>
                <a:spcPts val="91"/>
              </a:spcBef>
            </a:pPr>
            <a:r>
              <a:rPr lang="en-US" sz="4219" b="1" i="1" dirty="0">
                <a:latin typeface="Courier New"/>
                <a:cs typeface="Courier New"/>
              </a:rPr>
              <a:t>Digital human</a:t>
            </a:r>
          </a:p>
          <a:p>
            <a:pPr marL="8929">
              <a:spcBef>
                <a:spcPts val="91"/>
              </a:spcBef>
            </a:pPr>
            <a:endParaRPr lang="en-US" sz="4219" b="1" dirty="0">
              <a:latin typeface="Courier New"/>
              <a:cs typeface="Courier New"/>
            </a:endParaRPr>
          </a:p>
          <a:p>
            <a:pPr marL="8929">
              <a:spcBef>
                <a:spcPts val="91"/>
              </a:spcBef>
            </a:pPr>
            <a:r>
              <a:rPr lang="en-US" sz="6600" b="1" dirty="0">
                <a:latin typeface="Courier New"/>
                <a:cs typeface="Courier New"/>
              </a:rPr>
              <a:t>GAME ENGINE</a:t>
            </a:r>
            <a:endParaRPr sz="6600" i="1" dirty="0">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3120627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73C240-69A9-77D4-9950-D5742963B4A9}"/>
              </a:ext>
            </a:extLst>
          </p:cNvPr>
          <p:cNvPicPr>
            <a:picLocks noChangeAspect="1"/>
          </p:cNvPicPr>
          <p:nvPr/>
        </p:nvPicPr>
        <p:blipFill>
          <a:blip r:embed="rId3"/>
          <a:stretch>
            <a:fillRect/>
          </a:stretch>
        </p:blipFill>
        <p:spPr>
          <a:xfrm>
            <a:off x="383308" y="262897"/>
            <a:ext cx="10032465" cy="6332205"/>
          </a:xfrm>
          <a:prstGeom prst="rect">
            <a:avLst/>
          </a:prstGeom>
        </p:spPr>
      </p:pic>
      <p:sp>
        <p:nvSpPr>
          <p:cNvPr id="4" name="TextBox 3">
            <a:extLst>
              <a:ext uri="{FF2B5EF4-FFF2-40B4-BE49-F238E27FC236}">
                <a16:creationId xmlns:a16="http://schemas.microsoft.com/office/drawing/2014/main" id="{CD604A6E-1853-7A72-E8E4-464F6D1E759C}"/>
              </a:ext>
            </a:extLst>
          </p:cNvPr>
          <p:cNvSpPr txBox="1"/>
          <p:nvPr/>
        </p:nvSpPr>
        <p:spPr>
          <a:xfrm>
            <a:off x="5892799" y="6059163"/>
            <a:ext cx="5140037" cy="646331"/>
          </a:xfrm>
          <a:prstGeom prst="rect">
            <a:avLst/>
          </a:prstGeom>
          <a:solidFill>
            <a:schemeClr val="bg1">
              <a:lumMod val="95000"/>
            </a:schemeClr>
          </a:solidFill>
        </p:spPr>
        <p:txBody>
          <a:bodyPr wrap="square">
            <a:spAutoFit/>
          </a:bodyPr>
          <a:lstStyle/>
          <a:p>
            <a:r>
              <a:rPr lang="en-NL" dirty="0">
                <a:hlinkClick r:id="rId4"/>
              </a:rPr>
              <a:t>https://www.unrealengine.com/marketplace/en-US/item/66b869fa0d3748e78d422e59716597b6</a:t>
            </a:r>
            <a:endParaRPr lang="en-US" dirty="0"/>
          </a:p>
        </p:txBody>
      </p:sp>
    </p:spTree>
    <p:extLst>
      <p:ext uri="{BB962C8B-B14F-4D97-AF65-F5344CB8AC3E}">
        <p14:creationId xmlns:p14="http://schemas.microsoft.com/office/powerpoint/2010/main" val="3144809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305B6B-18B5-CDE6-3E98-368EA6A992C3}"/>
              </a:ext>
            </a:extLst>
          </p:cNvPr>
          <p:cNvSpPr txBox="1"/>
          <p:nvPr/>
        </p:nvSpPr>
        <p:spPr>
          <a:xfrm>
            <a:off x="4640687" y="6249353"/>
            <a:ext cx="7963437" cy="369332"/>
          </a:xfrm>
          <a:prstGeom prst="rect">
            <a:avLst/>
          </a:prstGeom>
          <a:noFill/>
        </p:spPr>
        <p:txBody>
          <a:bodyPr wrap="square">
            <a:spAutoFit/>
          </a:bodyPr>
          <a:lstStyle/>
          <a:p>
            <a:r>
              <a:rPr lang="en-NL" dirty="0">
                <a:hlinkClick r:id="rId3"/>
              </a:rPr>
              <a:t>https://www.nvidia.com/en-us/on-demand/session/gtcspring21-s31882/</a:t>
            </a:r>
            <a:endParaRPr lang="en-US" dirty="0"/>
          </a:p>
        </p:txBody>
      </p:sp>
      <p:pic>
        <p:nvPicPr>
          <p:cNvPr id="6" name="Picture 5">
            <a:extLst>
              <a:ext uri="{FF2B5EF4-FFF2-40B4-BE49-F238E27FC236}">
                <a16:creationId xmlns:a16="http://schemas.microsoft.com/office/drawing/2014/main" id="{E6822220-056C-4A4C-292A-7391822153B5}"/>
              </a:ext>
            </a:extLst>
          </p:cNvPr>
          <p:cNvPicPr>
            <a:picLocks noChangeAspect="1"/>
          </p:cNvPicPr>
          <p:nvPr/>
        </p:nvPicPr>
        <p:blipFill>
          <a:blip r:embed="rId4"/>
          <a:stretch>
            <a:fillRect/>
          </a:stretch>
        </p:blipFill>
        <p:spPr>
          <a:xfrm>
            <a:off x="217740" y="584285"/>
            <a:ext cx="7252263" cy="5258430"/>
          </a:xfrm>
          <a:prstGeom prst="rect">
            <a:avLst/>
          </a:prstGeom>
        </p:spPr>
      </p:pic>
      <p:pic>
        <p:nvPicPr>
          <p:cNvPr id="7" name="Picture 6">
            <a:extLst>
              <a:ext uri="{FF2B5EF4-FFF2-40B4-BE49-F238E27FC236}">
                <a16:creationId xmlns:a16="http://schemas.microsoft.com/office/drawing/2014/main" id="{363EB7B3-E807-C8A8-12C6-FAD609CF7126}"/>
              </a:ext>
            </a:extLst>
          </p:cNvPr>
          <p:cNvPicPr>
            <a:picLocks noChangeAspect="1"/>
          </p:cNvPicPr>
          <p:nvPr/>
        </p:nvPicPr>
        <p:blipFill>
          <a:blip r:embed="rId5"/>
          <a:stretch>
            <a:fillRect/>
          </a:stretch>
        </p:blipFill>
        <p:spPr>
          <a:xfrm>
            <a:off x="7585826" y="584284"/>
            <a:ext cx="4388434" cy="5258429"/>
          </a:xfrm>
          <a:prstGeom prst="rect">
            <a:avLst/>
          </a:prstGeom>
        </p:spPr>
      </p:pic>
    </p:spTree>
    <p:extLst>
      <p:ext uri="{BB962C8B-B14F-4D97-AF65-F5344CB8AC3E}">
        <p14:creationId xmlns:p14="http://schemas.microsoft.com/office/powerpoint/2010/main" val="1921476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327F727-23E6-604F-8853-EDE2536DC835}"/>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3" y="1790403"/>
            <a:ext cx="7623274" cy="2817316"/>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367021" y="2181912"/>
            <a:ext cx="7291709" cy="2175905"/>
          </a:xfrm>
          <a:prstGeom prst="rect">
            <a:avLst/>
          </a:prstGeom>
        </p:spPr>
        <p:txBody>
          <a:bodyPr vert="horz" wrap="square" lIns="0" tIns="11609" rIns="0" bIns="0" rtlCol="0">
            <a:spAutoFit/>
          </a:bodyPr>
          <a:lstStyle/>
          <a:p>
            <a:pPr marL="8929">
              <a:spcBef>
                <a:spcPts val="91"/>
              </a:spcBef>
            </a:pPr>
            <a:r>
              <a:rPr lang="en-US" sz="4219" b="1" i="1" dirty="0">
                <a:latin typeface="Courier New"/>
                <a:cs typeface="Courier New"/>
              </a:rPr>
              <a:t>Coding &amp; SDKs </a:t>
            </a:r>
            <a:r>
              <a:rPr lang="en-US" sz="4219" b="1" i="1" dirty="0" err="1">
                <a:latin typeface="Courier New"/>
                <a:cs typeface="Courier New"/>
              </a:rPr>
              <a:t>zijn</a:t>
            </a:r>
            <a:r>
              <a:rPr lang="en-US" sz="4219" b="1" i="1" dirty="0">
                <a:latin typeface="Courier New"/>
                <a:cs typeface="Courier New"/>
              </a:rPr>
              <a:t> </a:t>
            </a:r>
            <a:r>
              <a:rPr lang="en-US" sz="4219" b="1" i="1" dirty="0" err="1">
                <a:latin typeface="Courier New"/>
                <a:cs typeface="Courier New"/>
              </a:rPr>
              <a:t>een</a:t>
            </a:r>
            <a:r>
              <a:rPr lang="en-US" sz="4219" b="1" i="1" dirty="0">
                <a:latin typeface="Courier New"/>
                <a:cs typeface="Courier New"/>
              </a:rPr>
              <a:t> </a:t>
            </a:r>
            <a:r>
              <a:rPr lang="en-US" sz="4219" b="1" i="1" dirty="0" err="1">
                <a:latin typeface="Courier New"/>
                <a:cs typeface="Courier New"/>
              </a:rPr>
              <a:t>vereiste</a:t>
            </a:r>
            <a:r>
              <a:rPr lang="en-US" sz="4219" b="1" i="1" dirty="0">
                <a:latin typeface="Courier New"/>
                <a:cs typeface="Courier New"/>
              </a:rPr>
              <a:t> </a:t>
            </a:r>
            <a:r>
              <a:rPr lang="en-US" sz="4219" b="1" i="1" dirty="0" err="1">
                <a:latin typeface="Courier New"/>
                <a:cs typeface="Courier New"/>
              </a:rPr>
              <a:t>voor</a:t>
            </a:r>
            <a:r>
              <a:rPr lang="en-US" sz="4219" b="1" i="1" dirty="0">
                <a:latin typeface="Courier New"/>
                <a:cs typeface="Courier New"/>
              </a:rPr>
              <a:t> alle </a:t>
            </a:r>
            <a:r>
              <a:rPr lang="en-US" sz="4219" b="1" i="1" dirty="0" err="1">
                <a:latin typeface="Courier New"/>
                <a:cs typeface="Courier New"/>
              </a:rPr>
              <a:t>implemenatie</a:t>
            </a:r>
            <a:r>
              <a:rPr lang="en-US" sz="4219" b="1" i="1" dirty="0">
                <a:latin typeface="Courier New"/>
                <a:cs typeface="Courier New"/>
              </a:rPr>
              <a:t> </a:t>
            </a:r>
            <a:r>
              <a:rPr lang="en-US" sz="4219" b="1" i="1" dirty="0" err="1">
                <a:latin typeface="Courier New"/>
                <a:cs typeface="Courier New"/>
              </a:rPr>
              <a:t>niveau’s</a:t>
            </a:r>
            <a:endParaRPr sz="4219" i="1" dirty="0">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3404388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75308B04-7174-0227-ADE4-C8DFF35AC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438" y="271463"/>
            <a:ext cx="7477125" cy="6315075"/>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532">
            <a:extLst>
              <a:ext uri="{FF2B5EF4-FFF2-40B4-BE49-F238E27FC236}">
                <a16:creationId xmlns:a16="http://schemas.microsoft.com/office/drawing/2014/main" id="{180E2ED6-215F-107B-EAAB-B2CA78F369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49" t="6079" r="10355" b="14421"/>
          <a:stretch/>
        </p:blipFill>
        <p:spPr bwMode="auto">
          <a:xfrm>
            <a:off x="2646218" y="4747492"/>
            <a:ext cx="1639455" cy="1704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547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47CE205-9EF7-E79A-DADD-07AC1D266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593" y="472223"/>
            <a:ext cx="8994224" cy="50592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7FEA3A-C0A6-8C06-5652-793B146CA4B8}"/>
              </a:ext>
            </a:extLst>
          </p:cNvPr>
          <p:cNvSpPr txBox="1"/>
          <p:nvPr/>
        </p:nvSpPr>
        <p:spPr>
          <a:xfrm>
            <a:off x="2953555" y="5923089"/>
            <a:ext cx="6546760" cy="646331"/>
          </a:xfrm>
          <a:prstGeom prst="rect">
            <a:avLst/>
          </a:prstGeom>
          <a:noFill/>
        </p:spPr>
        <p:txBody>
          <a:bodyPr wrap="square">
            <a:spAutoFit/>
          </a:bodyPr>
          <a:lstStyle/>
          <a:p>
            <a:r>
              <a:rPr lang="en-NL" dirty="0">
                <a:hlinkClick r:id="rId4"/>
              </a:rPr>
              <a:t>https://developer.nvidia.com/blog/fast-track-your-production-ai-with-pre-trained-models-and-tao-toolkit-3-0/</a:t>
            </a:r>
            <a:endParaRPr lang="en-US" dirty="0"/>
          </a:p>
        </p:txBody>
      </p:sp>
    </p:spTree>
    <p:extLst>
      <p:ext uri="{BB962C8B-B14F-4D97-AF65-F5344CB8AC3E}">
        <p14:creationId xmlns:p14="http://schemas.microsoft.com/office/powerpoint/2010/main" val="2783246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0F4A849-2AA6-0966-BA6E-71149F7783DE}"/>
              </a:ext>
            </a:extLst>
          </p:cNvPr>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grpSp>
        <p:nvGrpSpPr>
          <p:cNvPr id="4" name="object 4"/>
          <p:cNvGrpSpPr/>
          <p:nvPr/>
        </p:nvGrpSpPr>
        <p:grpSpPr>
          <a:xfrm>
            <a:off x="2153542" y="867177"/>
            <a:ext cx="8110919" cy="374054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63560" y="1305619"/>
            <a:ext cx="7586753" cy="2863657"/>
          </a:xfrm>
          <a:prstGeom prst="rect">
            <a:avLst/>
          </a:prstGeom>
        </p:spPr>
        <p:txBody>
          <a:bodyPr vert="horz" wrap="square" lIns="0" tIns="11609" rIns="0" bIns="0" rtlCol="0">
            <a:spAutoFit/>
          </a:bodyPr>
          <a:lstStyle/>
          <a:p>
            <a:pPr marL="8929">
              <a:spcBef>
                <a:spcPts val="91"/>
              </a:spcBef>
            </a:pPr>
            <a:r>
              <a:rPr lang="en-US" sz="4219" b="1" i="1" dirty="0">
                <a:solidFill>
                  <a:schemeClr val="accent1">
                    <a:lumMod val="50000"/>
                  </a:schemeClr>
                </a:solidFill>
                <a:latin typeface="Courier New"/>
                <a:cs typeface="Courier New"/>
              </a:rPr>
              <a:t>How to create a</a:t>
            </a:r>
          </a:p>
          <a:p>
            <a:pPr marL="8929">
              <a:spcBef>
                <a:spcPts val="91"/>
              </a:spcBef>
            </a:pPr>
            <a:r>
              <a:rPr lang="en-US" sz="4219" b="1" i="1" dirty="0">
                <a:solidFill>
                  <a:srgbClr val="C00000"/>
                </a:solidFill>
                <a:latin typeface="Courier New"/>
                <a:cs typeface="Courier New"/>
              </a:rPr>
              <a:t>Proof of Concept [PoC]</a:t>
            </a:r>
          </a:p>
          <a:p>
            <a:pPr marL="8929">
              <a:spcBef>
                <a:spcPts val="91"/>
              </a:spcBef>
            </a:pPr>
            <a:r>
              <a:rPr lang="en-US" sz="4219" b="1" i="1" dirty="0">
                <a:solidFill>
                  <a:schemeClr val="accent1">
                    <a:lumMod val="50000"/>
                  </a:schemeClr>
                </a:solidFill>
                <a:latin typeface="Courier New"/>
                <a:cs typeface="Courier New"/>
              </a:rPr>
              <a:t>for </a:t>
            </a:r>
            <a:r>
              <a:rPr lang="en-US" sz="4219" b="1" i="1" dirty="0">
                <a:solidFill>
                  <a:srgbClr val="FF0000"/>
                </a:solidFill>
                <a:latin typeface="Courier New"/>
                <a:cs typeface="Courier New"/>
              </a:rPr>
              <a:t>Human Dialogues</a:t>
            </a:r>
          </a:p>
          <a:p>
            <a:pPr marL="8929">
              <a:spcBef>
                <a:spcPts val="91"/>
              </a:spcBef>
            </a:pPr>
            <a:r>
              <a:rPr lang="en-US" sz="4219" b="1" i="1" dirty="0">
                <a:solidFill>
                  <a:schemeClr val="accent1">
                    <a:lumMod val="50000"/>
                  </a:schemeClr>
                </a:solidFill>
                <a:latin typeface="Courier New"/>
                <a:cs typeface="Courier New"/>
              </a:rPr>
              <a:t>with </a:t>
            </a:r>
            <a:r>
              <a:rPr lang="en-US" sz="3600" b="1" i="1" dirty="0">
                <a:solidFill>
                  <a:schemeClr val="accent1">
                    <a:lumMod val="50000"/>
                  </a:schemeClr>
                </a:solidFill>
                <a:latin typeface="Courier New"/>
                <a:cs typeface="Courier New"/>
              </a:rPr>
              <a:t>large language Models</a:t>
            </a:r>
            <a:endParaRPr sz="3600" i="1" dirty="0">
              <a:solidFill>
                <a:schemeClr val="accent1">
                  <a:lumMod val="50000"/>
                </a:schemeClr>
              </a:solidFill>
              <a:latin typeface="Courier New"/>
              <a:cs typeface="Courier New"/>
            </a:endParaRPr>
          </a:p>
          <a:p>
            <a:pPr>
              <a:lnSpc>
                <a:spcPct val="100000"/>
              </a:lnSpc>
            </a:pPr>
            <a:endParaRPr lang="nl-NL" sz="1406" dirty="0">
              <a:latin typeface="Courier New"/>
              <a:cs typeface="Courier New"/>
            </a:endParaRPr>
          </a:p>
        </p:txBody>
      </p:sp>
    </p:spTree>
    <p:extLst>
      <p:ext uri="{BB962C8B-B14F-4D97-AF65-F5344CB8AC3E}">
        <p14:creationId xmlns:p14="http://schemas.microsoft.com/office/powerpoint/2010/main" val="1658287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961FB2-842E-5BD5-EC9F-D632F99E9F01}"/>
              </a:ext>
            </a:extLst>
          </p:cNvPr>
          <p:cNvPicPr>
            <a:picLocks noChangeAspect="1"/>
          </p:cNvPicPr>
          <p:nvPr/>
        </p:nvPicPr>
        <p:blipFill>
          <a:blip r:embed="rId2"/>
          <a:stretch>
            <a:fillRect/>
          </a:stretch>
        </p:blipFill>
        <p:spPr>
          <a:xfrm>
            <a:off x="1153388" y="2728969"/>
            <a:ext cx="8578748" cy="3051562"/>
          </a:xfrm>
          <a:prstGeom prst="rect">
            <a:avLst/>
          </a:prstGeom>
        </p:spPr>
      </p:pic>
      <p:sp>
        <p:nvSpPr>
          <p:cNvPr id="2" name="Rectangle: Rounded Corners 1">
            <a:extLst>
              <a:ext uri="{FF2B5EF4-FFF2-40B4-BE49-F238E27FC236}">
                <a16:creationId xmlns:a16="http://schemas.microsoft.com/office/drawing/2014/main" id="{CAA5865D-EAA5-1D73-01A4-9B2E41B03D42}"/>
              </a:ext>
            </a:extLst>
          </p:cNvPr>
          <p:cNvSpPr/>
          <p:nvPr/>
        </p:nvSpPr>
        <p:spPr>
          <a:xfrm>
            <a:off x="1028894" y="2518614"/>
            <a:ext cx="3043707" cy="2098464"/>
          </a:xfrm>
          <a:prstGeom prst="roundRect">
            <a:avLst/>
          </a:prstGeom>
          <a:solidFill>
            <a:srgbClr val="FF0000">
              <a:alpha val="38000"/>
            </a:srgbClr>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 name="object 4">
            <a:extLst>
              <a:ext uri="{FF2B5EF4-FFF2-40B4-BE49-F238E27FC236}">
                <a16:creationId xmlns:a16="http://schemas.microsoft.com/office/drawing/2014/main" id="{13D9D760-F98C-9505-2AB2-931B2E0FDBE7}"/>
              </a:ext>
            </a:extLst>
          </p:cNvPr>
          <p:cNvGrpSpPr/>
          <p:nvPr/>
        </p:nvGrpSpPr>
        <p:grpSpPr>
          <a:xfrm>
            <a:off x="300182" y="342835"/>
            <a:ext cx="10820400" cy="1687733"/>
            <a:chOff x="1081619" y="5621982"/>
            <a:chExt cx="10841990" cy="3277235"/>
          </a:xfrm>
        </p:grpSpPr>
        <p:sp>
          <p:nvSpPr>
            <p:cNvPr id="4" name="object 5">
              <a:extLst>
                <a:ext uri="{FF2B5EF4-FFF2-40B4-BE49-F238E27FC236}">
                  <a16:creationId xmlns:a16="http://schemas.microsoft.com/office/drawing/2014/main" id="{BB77E53C-B90A-02BA-2F49-8094B1B6DB2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E824F6F5-3C84-632C-74E9-988CEC50009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8">
            <a:extLst>
              <a:ext uri="{FF2B5EF4-FFF2-40B4-BE49-F238E27FC236}">
                <a16:creationId xmlns:a16="http://schemas.microsoft.com/office/drawing/2014/main" id="{18249DE6-4D3B-3D9B-0468-74BE425BF5D0}"/>
              </a:ext>
            </a:extLst>
          </p:cNvPr>
          <p:cNvSpPr txBox="1"/>
          <p:nvPr/>
        </p:nvSpPr>
        <p:spPr>
          <a:xfrm>
            <a:off x="355600" y="548860"/>
            <a:ext cx="10612907" cy="1310283"/>
          </a:xfrm>
          <a:prstGeom prst="rect">
            <a:avLst/>
          </a:prstGeom>
        </p:spPr>
        <p:txBody>
          <a:bodyPr vert="horz" wrap="square" lIns="0" tIns="11609" rIns="0" bIns="0" rtlCol="0">
            <a:spAutoFit/>
          </a:bodyPr>
          <a:lstStyle/>
          <a:p>
            <a:pPr marL="8929">
              <a:spcBef>
                <a:spcPts val="91"/>
              </a:spcBef>
            </a:pPr>
            <a:r>
              <a:rPr lang="nl-NL" sz="4219" b="1" i="1" dirty="0" err="1">
                <a:latin typeface="Courier New"/>
                <a:cs typeface="Courier New"/>
              </a:rPr>
              <a:t>Conversationele</a:t>
            </a:r>
            <a:r>
              <a:rPr lang="nl-NL" sz="4219" b="1" i="1" dirty="0">
                <a:latin typeface="Courier New"/>
                <a:cs typeface="Courier New"/>
              </a:rPr>
              <a:t> AI-agenten worden aangestuurd via </a:t>
            </a:r>
            <a:r>
              <a:rPr lang="nl-NL" sz="4219" b="1" i="1" dirty="0">
                <a:solidFill>
                  <a:srgbClr val="FF0000"/>
                </a:solidFill>
                <a:latin typeface="Courier New"/>
                <a:cs typeface="Courier New"/>
              </a:rPr>
              <a:t>“prompts”</a:t>
            </a:r>
          </a:p>
        </p:txBody>
      </p:sp>
      <p:sp>
        <p:nvSpPr>
          <p:cNvPr id="9" name="TextBox 8">
            <a:extLst>
              <a:ext uri="{FF2B5EF4-FFF2-40B4-BE49-F238E27FC236}">
                <a16:creationId xmlns:a16="http://schemas.microsoft.com/office/drawing/2014/main" id="{32F5542C-A44F-A385-9BDE-F30415DC139F}"/>
              </a:ext>
            </a:extLst>
          </p:cNvPr>
          <p:cNvSpPr txBox="1"/>
          <p:nvPr/>
        </p:nvSpPr>
        <p:spPr>
          <a:xfrm>
            <a:off x="10303388" y="5831990"/>
            <a:ext cx="1650643" cy="507831"/>
          </a:xfrm>
          <a:prstGeom prst="rect">
            <a:avLst/>
          </a:prstGeom>
          <a:noFill/>
        </p:spPr>
        <p:txBody>
          <a:bodyPr wrap="square">
            <a:spAutoFit/>
          </a:bodyPr>
          <a:lstStyle/>
          <a:p>
            <a:r>
              <a:rPr lang="en-US" sz="900" dirty="0">
                <a:hlinkClick r:id="rId3"/>
              </a:rPr>
              <a:t>https://docs.cohere.com/docs/introduction-to-large-language-models</a:t>
            </a:r>
            <a:endParaRPr lang="en-US" sz="900" dirty="0"/>
          </a:p>
        </p:txBody>
      </p:sp>
      <p:pic>
        <p:nvPicPr>
          <p:cNvPr id="4098" name="Picture 2">
            <a:hlinkClick r:id="rId3"/>
            <a:extLst>
              <a:ext uri="{FF2B5EF4-FFF2-40B4-BE49-F238E27FC236}">
                <a16:creationId xmlns:a16="http://schemas.microsoft.com/office/drawing/2014/main" id="{0FB0F5FA-C4E7-B6BB-4AB0-759920D8C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3388" y="4061138"/>
            <a:ext cx="1719393" cy="17193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0A9F1D-62C9-76F5-AAF4-2E2950F68AA6}"/>
              </a:ext>
            </a:extLst>
          </p:cNvPr>
          <p:cNvSpPr txBox="1"/>
          <p:nvPr/>
        </p:nvSpPr>
        <p:spPr>
          <a:xfrm>
            <a:off x="2394762" y="6085905"/>
            <a:ext cx="6096000" cy="369332"/>
          </a:xfrm>
          <a:prstGeom prst="rect">
            <a:avLst/>
          </a:prstGeom>
          <a:solidFill>
            <a:schemeClr val="bg1">
              <a:lumMod val="95000"/>
            </a:schemeClr>
          </a:solidFill>
        </p:spPr>
        <p:txBody>
          <a:bodyPr wrap="square">
            <a:spAutoFit/>
          </a:bodyPr>
          <a:lstStyle/>
          <a:p>
            <a:r>
              <a:rPr lang="en-NL" dirty="0">
                <a:hlinkClick r:id="rId5"/>
              </a:rPr>
              <a:t>https://docs.cohere.com/docs/prompt-engineering</a:t>
            </a:r>
            <a:endParaRPr lang="en-US" dirty="0"/>
          </a:p>
        </p:txBody>
      </p:sp>
    </p:spTree>
    <p:extLst>
      <p:ext uri="{BB962C8B-B14F-4D97-AF65-F5344CB8AC3E}">
        <p14:creationId xmlns:p14="http://schemas.microsoft.com/office/powerpoint/2010/main" val="3474650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our ways of using LLMs">
            <a:extLst>
              <a:ext uri="{FF2B5EF4-FFF2-40B4-BE49-F238E27FC236}">
                <a16:creationId xmlns:a16="http://schemas.microsoft.com/office/drawing/2014/main" id="{7220507B-E63A-161D-CC73-8009DCCB3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848" y="1364407"/>
            <a:ext cx="9534661" cy="47623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46" y="1574960"/>
            <a:ext cx="939781" cy="939781"/>
          </a:xfrm>
          <a:prstGeom prst="rect">
            <a:avLst/>
          </a:prstGeom>
        </p:spPr>
      </p:pic>
      <p:sp>
        <p:nvSpPr>
          <p:cNvPr id="5" name="TextBox 4">
            <a:extLst>
              <a:ext uri="{FF2B5EF4-FFF2-40B4-BE49-F238E27FC236}">
                <a16:creationId xmlns:a16="http://schemas.microsoft.com/office/drawing/2014/main" id="{1AC681A2-4932-877B-7700-14C2DAA268F0}"/>
              </a:ext>
            </a:extLst>
          </p:cNvPr>
          <p:cNvSpPr txBox="1"/>
          <p:nvPr/>
        </p:nvSpPr>
        <p:spPr>
          <a:xfrm>
            <a:off x="2472743" y="6275111"/>
            <a:ext cx="8920766" cy="369332"/>
          </a:xfrm>
          <a:prstGeom prst="rect">
            <a:avLst/>
          </a:prstGeom>
          <a:solidFill>
            <a:schemeClr val="bg1">
              <a:lumMod val="95000"/>
            </a:schemeClr>
          </a:solidFill>
        </p:spPr>
        <p:txBody>
          <a:bodyPr wrap="square">
            <a:spAutoFit/>
          </a:bodyPr>
          <a:lstStyle/>
          <a:p>
            <a:r>
              <a:rPr lang="en-NL" dirty="0">
                <a:hlinkClick r:id="rId4"/>
              </a:rPr>
              <a:t>https://www.borealisai.com/research-blogs/a-high-level-overview-of-large-language-models/</a:t>
            </a:r>
            <a:endParaRPr lang="en-US" dirty="0"/>
          </a:p>
        </p:txBody>
      </p:sp>
      <p:grpSp>
        <p:nvGrpSpPr>
          <p:cNvPr id="6" name="object 4">
            <a:extLst>
              <a:ext uri="{FF2B5EF4-FFF2-40B4-BE49-F238E27FC236}">
                <a16:creationId xmlns:a16="http://schemas.microsoft.com/office/drawing/2014/main" id="{EBD092A4-4706-DA30-5DCA-584F26C8FD87}"/>
              </a:ext>
            </a:extLst>
          </p:cNvPr>
          <p:cNvGrpSpPr/>
          <p:nvPr/>
        </p:nvGrpSpPr>
        <p:grpSpPr>
          <a:xfrm>
            <a:off x="540392" y="93454"/>
            <a:ext cx="11333929" cy="1122614"/>
            <a:chOff x="1081619" y="5621982"/>
            <a:chExt cx="10841990" cy="3277235"/>
          </a:xfrm>
        </p:grpSpPr>
        <p:sp>
          <p:nvSpPr>
            <p:cNvPr id="7" name="object 5">
              <a:extLst>
                <a:ext uri="{FF2B5EF4-FFF2-40B4-BE49-F238E27FC236}">
                  <a16:creationId xmlns:a16="http://schemas.microsoft.com/office/drawing/2014/main" id="{36CD08E4-C60E-3D7C-D151-275F76816DA6}"/>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C987A5E-C302-3C0A-BEB2-8923E3ABF47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B07D0F75-0FB7-2716-C2D6-C8D9DA37DE06}"/>
              </a:ext>
            </a:extLst>
          </p:cNvPr>
          <p:cNvSpPr txBox="1"/>
          <p:nvPr/>
        </p:nvSpPr>
        <p:spPr>
          <a:xfrm>
            <a:off x="605721" y="316791"/>
            <a:ext cx="11045780"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Vier manieren om </a:t>
            </a:r>
            <a:r>
              <a:rPr lang="nl-NL" sz="4219" b="1" dirty="0" err="1">
                <a:latin typeface="Courier New"/>
                <a:cs typeface="Courier New"/>
              </a:rPr>
              <a:t>LLM’s</a:t>
            </a:r>
            <a:r>
              <a:rPr lang="nl-NL" sz="4219" b="1" dirty="0">
                <a:latin typeface="Courier New"/>
                <a:cs typeface="Courier New"/>
              </a:rPr>
              <a:t> te benutten</a:t>
            </a:r>
          </a:p>
        </p:txBody>
      </p:sp>
    </p:spTree>
    <p:extLst>
      <p:ext uri="{BB962C8B-B14F-4D97-AF65-F5344CB8AC3E}">
        <p14:creationId xmlns:p14="http://schemas.microsoft.com/office/powerpoint/2010/main" val="4045131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AA3585-CA57-4314-8DEB-BC2A5E0E828B}"/>
              </a:ext>
            </a:extLst>
          </p:cNvPr>
          <p:cNvPicPr>
            <a:picLocks noChangeAspect="1"/>
          </p:cNvPicPr>
          <p:nvPr/>
        </p:nvPicPr>
        <p:blipFill>
          <a:blip r:embed="rId2"/>
          <a:stretch>
            <a:fillRect/>
          </a:stretch>
        </p:blipFill>
        <p:spPr>
          <a:xfrm>
            <a:off x="998048" y="1581702"/>
            <a:ext cx="10195560" cy="4186687"/>
          </a:xfrm>
          <a:prstGeom prst="rect">
            <a:avLst/>
          </a:prstGeom>
        </p:spPr>
      </p:pic>
      <p:pic>
        <p:nvPicPr>
          <p:cNvPr id="3" name="Picture 2">
            <a:hlinkClick r:id="rId3"/>
            <a:extLst>
              <a:ext uri="{FF2B5EF4-FFF2-40B4-BE49-F238E27FC236}">
                <a16:creationId xmlns:a16="http://schemas.microsoft.com/office/drawing/2014/main" id="{6C30AD9F-B479-2603-6156-F4F84140C2EB}"/>
              </a:ext>
            </a:extLst>
          </p:cNvPr>
          <p:cNvPicPr>
            <a:picLocks noChangeAspect="1"/>
          </p:cNvPicPr>
          <p:nvPr/>
        </p:nvPicPr>
        <p:blipFill>
          <a:blip r:embed="rId4"/>
          <a:stretch>
            <a:fillRect/>
          </a:stretch>
        </p:blipFill>
        <p:spPr>
          <a:xfrm>
            <a:off x="7877577" y="5668415"/>
            <a:ext cx="3850781" cy="1072394"/>
          </a:xfrm>
          <a:prstGeom prst="rect">
            <a:avLst/>
          </a:prstGeom>
        </p:spPr>
      </p:pic>
      <p:grpSp>
        <p:nvGrpSpPr>
          <p:cNvPr id="4" name="object 4">
            <a:extLst>
              <a:ext uri="{FF2B5EF4-FFF2-40B4-BE49-F238E27FC236}">
                <a16:creationId xmlns:a16="http://schemas.microsoft.com/office/drawing/2014/main" id="{CDA5C171-35AE-1FD3-C5C3-A3B737216171}"/>
              </a:ext>
            </a:extLst>
          </p:cNvPr>
          <p:cNvGrpSpPr/>
          <p:nvPr/>
        </p:nvGrpSpPr>
        <p:grpSpPr>
          <a:xfrm>
            <a:off x="1708143" y="209765"/>
            <a:ext cx="8775714" cy="1122614"/>
            <a:chOff x="1081619" y="5621982"/>
            <a:chExt cx="10841990" cy="3277235"/>
          </a:xfrm>
        </p:grpSpPr>
        <p:sp>
          <p:nvSpPr>
            <p:cNvPr id="5" name="object 5">
              <a:extLst>
                <a:ext uri="{FF2B5EF4-FFF2-40B4-BE49-F238E27FC236}">
                  <a16:creationId xmlns:a16="http://schemas.microsoft.com/office/drawing/2014/main" id="{34CC3658-4D92-15A5-C44E-B90895C25188}"/>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6" name="object 6">
              <a:extLst>
                <a:ext uri="{FF2B5EF4-FFF2-40B4-BE49-F238E27FC236}">
                  <a16:creationId xmlns:a16="http://schemas.microsoft.com/office/drawing/2014/main" id="{328BB7C2-6406-AE7A-32F1-4D91C611F5B9}"/>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E264C3F4-6E9A-5082-FDEF-253114A18949}"/>
              </a:ext>
            </a:extLst>
          </p:cNvPr>
          <p:cNvSpPr txBox="1"/>
          <p:nvPr/>
        </p:nvSpPr>
        <p:spPr>
          <a:xfrm>
            <a:off x="3172086" y="459088"/>
            <a:ext cx="6001965"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ChatGPT: </a:t>
            </a:r>
            <a:r>
              <a:rPr lang="nl-NL" sz="4219" b="1" dirty="0" err="1">
                <a:latin typeface="Courier New"/>
                <a:cs typeface="Courier New"/>
              </a:rPr>
              <a:t>Use</a:t>
            </a:r>
            <a:r>
              <a:rPr lang="nl-NL" sz="4219" b="1" dirty="0">
                <a:latin typeface="Courier New"/>
                <a:cs typeface="Courier New"/>
              </a:rPr>
              <a:t> Cases </a:t>
            </a:r>
          </a:p>
        </p:txBody>
      </p:sp>
    </p:spTree>
    <p:extLst>
      <p:ext uri="{BB962C8B-B14F-4D97-AF65-F5344CB8AC3E}">
        <p14:creationId xmlns:p14="http://schemas.microsoft.com/office/powerpoint/2010/main" val="1156273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80B7E12-6C49-441A-9B31-6B88ED817380}"/>
              </a:ext>
            </a:extLst>
          </p:cNvPr>
          <p:cNvSpPr/>
          <p:nvPr/>
        </p:nvSpPr>
        <p:spPr>
          <a:xfrm>
            <a:off x="2282692" y="1444177"/>
            <a:ext cx="9750711" cy="51983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4B015413-2477-4492-981C-A47003C388FF}"/>
              </a:ext>
            </a:extLst>
          </p:cNvPr>
          <p:cNvPicPr>
            <a:picLocks noChangeAspect="1"/>
          </p:cNvPicPr>
          <p:nvPr/>
        </p:nvPicPr>
        <p:blipFill>
          <a:blip r:embed="rId2"/>
          <a:stretch>
            <a:fillRect/>
          </a:stretch>
        </p:blipFill>
        <p:spPr>
          <a:xfrm>
            <a:off x="11496472" y="1"/>
            <a:ext cx="695528" cy="695528"/>
          </a:xfrm>
          <a:prstGeom prst="rect">
            <a:avLst/>
          </a:prstGeom>
        </p:spPr>
      </p:pic>
      <p:pic>
        <p:nvPicPr>
          <p:cNvPr id="11" name="Picture 10">
            <a:extLst>
              <a:ext uri="{FF2B5EF4-FFF2-40B4-BE49-F238E27FC236}">
                <a16:creationId xmlns:a16="http://schemas.microsoft.com/office/drawing/2014/main" id="{BDB4DD98-4EF3-4044-8285-3919311727A9}"/>
              </a:ext>
            </a:extLst>
          </p:cNvPr>
          <p:cNvPicPr>
            <a:picLocks noChangeAspect="1"/>
          </p:cNvPicPr>
          <p:nvPr/>
        </p:nvPicPr>
        <p:blipFill>
          <a:blip r:embed="rId3"/>
          <a:stretch>
            <a:fillRect/>
          </a:stretch>
        </p:blipFill>
        <p:spPr>
          <a:xfrm>
            <a:off x="2625927" y="1558909"/>
            <a:ext cx="4882300" cy="4968529"/>
          </a:xfrm>
          <a:prstGeom prst="rect">
            <a:avLst/>
          </a:prstGeom>
        </p:spPr>
      </p:pic>
      <p:pic>
        <p:nvPicPr>
          <p:cNvPr id="13" name="Picture 12">
            <a:extLst>
              <a:ext uri="{FF2B5EF4-FFF2-40B4-BE49-F238E27FC236}">
                <a16:creationId xmlns:a16="http://schemas.microsoft.com/office/drawing/2014/main" id="{5D40FC1F-FCB6-4FD7-8095-C2898ACB2FE2}"/>
              </a:ext>
            </a:extLst>
          </p:cNvPr>
          <p:cNvPicPr>
            <a:picLocks noChangeAspect="1"/>
          </p:cNvPicPr>
          <p:nvPr/>
        </p:nvPicPr>
        <p:blipFill rotWithShape="1">
          <a:blip r:embed="rId4"/>
          <a:srcRect b="31042"/>
          <a:stretch/>
        </p:blipFill>
        <p:spPr>
          <a:xfrm>
            <a:off x="8316349" y="1913884"/>
            <a:ext cx="3201917" cy="1539946"/>
          </a:xfrm>
          <a:prstGeom prst="rect">
            <a:avLst/>
          </a:prstGeom>
        </p:spPr>
      </p:pic>
      <p:pic>
        <p:nvPicPr>
          <p:cNvPr id="15" name="Picture 14">
            <a:extLst>
              <a:ext uri="{FF2B5EF4-FFF2-40B4-BE49-F238E27FC236}">
                <a16:creationId xmlns:a16="http://schemas.microsoft.com/office/drawing/2014/main" id="{7D6C0160-AEF8-4E3B-9F73-7F300640B132}"/>
              </a:ext>
            </a:extLst>
          </p:cNvPr>
          <p:cNvPicPr>
            <a:picLocks noChangeAspect="1"/>
          </p:cNvPicPr>
          <p:nvPr/>
        </p:nvPicPr>
        <p:blipFill>
          <a:blip r:embed="rId5"/>
          <a:stretch>
            <a:fillRect/>
          </a:stretch>
        </p:blipFill>
        <p:spPr>
          <a:xfrm>
            <a:off x="8392261" y="4839162"/>
            <a:ext cx="2852986" cy="1530417"/>
          </a:xfrm>
          <a:prstGeom prst="rect">
            <a:avLst/>
          </a:prstGeom>
        </p:spPr>
      </p:pic>
      <p:grpSp>
        <p:nvGrpSpPr>
          <p:cNvPr id="2" name="object 4">
            <a:extLst>
              <a:ext uri="{FF2B5EF4-FFF2-40B4-BE49-F238E27FC236}">
                <a16:creationId xmlns:a16="http://schemas.microsoft.com/office/drawing/2014/main" id="{9C1F7DCF-4198-52D7-F878-F31FA30577EA}"/>
              </a:ext>
            </a:extLst>
          </p:cNvPr>
          <p:cNvGrpSpPr/>
          <p:nvPr/>
        </p:nvGrpSpPr>
        <p:grpSpPr>
          <a:xfrm>
            <a:off x="1408436" y="158948"/>
            <a:ext cx="9798513" cy="929623"/>
            <a:chOff x="1081619" y="5621982"/>
            <a:chExt cx="10841990" cy="3277235"/>
          </a:xfrm>
        </p:grpSpPr>
        <p:sp>
          <p:nvSpPr>
            <p:cNvPr id="3" name="object 5">
              <a:extLst>
                <a:ext uri="{FF2B5EF4-FFF2-40B4-BE49-F238E27FC236}">
                  <a16:creationId xmlns:a16="http://schemas.microsoft.com/office/drawing/2014/main" id="{391928CB-6992-BFF8-CC00-49C22E81F5F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dirty="0"/>
            </a:p>
          </p:txBody>
        </p:sp>
        <p:sp>
          <p:nvSpPr>
            <p:cNvPr id="4" name="object 6">
              <a:extLst>
                <a:ext uri="{FF2B5EF4-FFF2-40B4-BE49-F238E27FC236}">
                  <a16:creationId xmlns:a16="http://schemas.microsoft.com/office/drawing/2014/main" id="{BE9962C4-78B9-A783-D93D-1B7D1AB051E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dirty="0"/>
            </a:p>
          </p:txBody>
        </p:sp>
      </p:grpSp>
      <p:sp>
        <p:nvSpPr>
          <p:cNvPr id="7" name="object 8">
            <a:extLst>
              <a:ext uri="{FF2B5EF4-FFF2-40B4-BE49-F238E27FC236}">
                <a16:creationId xmlns:a16="http://schemas.microsoft.com/office/drawing/2014/main" id="{796A2881-A5DB-F1FA-78DC-5F9D7D1CDB03}"/>
              </a:ext>
            </a:extLst>
          </p:cNvPr>
          <p:cNvSpPr txBox="1"/>
          <p:nvPr/>
        </p:nvSpPr>
        <p:spPr>
          <a:xfrm>
            <a:off x="2325764" y="365027"/>
            <a:ext cx="7822591"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AI-taxonomie is complex</a:t>
            </a:r>
          </a:p>
        </p:txBody>
      </p:sp>
      <p:pic>
        <p:nvPicPr>
          <p:cNvPr id="2052" name="Picture 4">
            <a:extLst>
              <a:ext uri="{FF2B5EF4-FFF2-40B4-BE49-F238E27FC236}">
                <a16:creationId xmlns:a16="http://schemas.microsoft.com/office/drawing/2014/main" id="{3AF6A3BB-5974-2716-3D12-79C3AC6F24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409" t="14387" r="14952" b="14877"/>
          <a:stretch/>
        </p:blipFill>
        <p:spPr bwMode="auto">
          <a:xfrm>
            <a:off x="183508" y="1486332"/>
            <a:ext cx="1755513" cy="17832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4C6EAE-2ED5-6D10-CF1D-17DEB5DB06B8}"/>
              </a:ext>
            </a:extLst>
          </p:cNvPr>
          <p:cNvSpPr txBox="1"/>
          <p:nvPr/>
        </p:nvSpPr>
        <p:spPr>
          <a:xfrm>
            <a:off x="133687" y="3269539"/>
            <a:ext cx="1780424" cy="1077218"/>
          </a:xfrm>
          <a:prstGeom prst="rect">
            <a:avLst/>
          </a:prstGeom>
          <a:noFill/>
        </p:spPr>
        <p:txBody>
          <a:bodyPr wrap="square">
            <a:spAutoFit/>
          </a:bodyPr>
          <a:lstStyle/>
          <a:p>
            <a:r>
              <a:rPr lang="en-NL" sz="800" dirty="0">
                <a:hlinkClick r:id="rId7"/>
              </a:rPr>
              <a:t>https://www.researchgate.net/publication/359424818_Designing_Neural_Networks_Through_Sensory_Ecology_Biology_to_the_rescue_of_AI_Produced_by_Living-Lab_AiRA_Hub_voor_Data_Responsible_AI_Hogeschool_Rotterdam_Lunch-Lezing_Creating-010_FEB_2022</a:t>
            </a:r>
            <a:endParaRPr lang="en-US" sz="800" dirty="0"/>
          </a:p>
        </p:txBody>
      </p:sp>
    </p:spTree>
    <p:extLst>
      <p:ext uri="{BB962C8B-B14F-4D97-AF65-F5344CB8AC3E}">
        <p14:creationId xmlns:p14="http://schemas.microsoft.com/office/powerpoint/2010/main" val="3664189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3" name="Picture 2">
            <a:extLst>
              <a:ext uri="{FF2B5EF4-FFF2-40B4-BE49-F238E27FC236}">
                <a16:creationId xmlns:a16="http://schemas.microsoft.com/office/drawing/2014/main" id="{239A893E-C115-9366-D5D6-9A39DCC13CE0}"/>
              </a:ext>
            </a:extLst>
          </p:cNvPr>
          <p:cNvPicPr>
            <a:picLocks noChangeAspect="1"/>
          </p:cNvPicPr>
          <p:nvPr/>
        </p:nvPicPr>
        <p:blipFill>
          <a:blip r:embed="rId4"/>
          <a:stretch>
            <a:fillRect/>
          </a:stretch>
        </p:blipFill>
        <p:spPr>
          <a:xfrm>
            <a:off x="3923763" y="266010"/>
            <a:ext cx="7449425" cy="6398913"/>
          </a:xfrm>
          <a:prstGeom prst="rect">
            <a:avLst/>
          </a:prstGeom>
        </p:spPr>
      </p:pic>
      <p:sp>
        <p:nvSpPr>
          <p:cNvPr id="6" name="TextBox 5">
            <a:extLst>
              <a:ext uri="{FF2B5EF4-FFF2-40B4-BE49-F238E27FC236}">
                <a16:creationId xmlns:a16="http://schemas.microsoft.com/office/drawing/2014/main" id="{BED5415D-45D9-EB51-50D7-8083FD9FAD00}"/>
              </a:ext>
            </a:extLst>
          </p:cNvPr>
          <p:cNvSpPr txBox="1"/>
          <p:nvPr/>
        </p:nvSpPr>
        <p:spPr>
          <a:xfrm>
            <a:off x="176392" y="3002804"/>
            <a:ext cx="2317816" cy="1477328"/>
          </a:xfrm>
          <a:prstGeom prst="rect">
            <a:avLst/>
          </a:prstGeom>
          <a:solidFill>
            <a:schemeClr val="bg1">
              <a:lumMod val="85000"/>
            </a:schemeClr>
          </a:solidFill>
        </p:spPr>
        <p:txBody>
          <a:bodyPr wrap="square">
            <a:spAutoFit/>
          </a:bodyPr>
          <a:lstStyle/>
          <a:p>
            <a:r>
              <a:rPr lang="en-NL" dirty="0">
                <a:hlinkClick r:id="rId5"/>
              </a:rPr>
              <a:t>https://learn.microsoft.com/en-us/azure/ai-services/openai/concepts/prompt-engineering</a:t>
            </a:r>
            <a:endParaRPr lang="en-US" dirty="0"/>
          </a:p>
        </p:txBody>
      </p:sp>
    </p:spTree>
    <p:extLst>
      <p:ext uri="{BB962C8B-B14F-4D97-AF65-F5344CB8AC3E}">
        <p14:creationId xmlns:p14="http://schemas.microsoft.com/office/powerpoint/2010/main" val="2737399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6" name="TextBox 5">
            <a:extLst>
              <a:ext uri="{FF2B5EF4-FFF2-40B4-BE49-F238E27FC236}">
                <a16:creationId xmlns:a16="http://schemas.microsoft.com/office/drawing/2014/main" id="{BED5415D-45D9-EB51-50D7-8083FD9FAD00}"/>
              </a:ext>
            </a:extLst>
          </p:cNvPr>
          <p:cNvSpPr txBox="1"/>
          <p:nvPr/>
        </p:nvSpPr>
        <p:spPr>
          <a:xfrm>
            <a:off x="433970" y="4256348"/>
            <a:ext cx="2665545" cy="923330"/>
          </a:xfrm>
          <a:prstGeom prst="rect">
            <a:avLst/>
          </a:prstGeom>
          <a:solidFill>
            <a:schemeClr val="bg1">
              <a:lumMod val="85000"/>
            </a:schemeClr>
          </a:solidFill>
        </p:spPr>
        <p:txBody>
          <a:bodyPr wrap="square">
            <a:spAutoFit/>
          </a:bodyPr>
          <a:lstStyle/>
          <a:p>
            <a:r>
              <a:rPr lang="en-GB" dirty="0">
                <a:hlinkClick r:id="rId4"/>
              </a:rPr>
              <a:t>https://github.com/promptslab/Awesome-Prompt-Engineering</a:t>
            </a:r>
            <a:endParaRPr lang="en-GB" dirty="0"/>
          </a:p>
        </p:txBody>
      </p:sp>
      <p:pic>
        <p:nvPicPr>
          <p:cNvPr id="2" name="Picture 1">
            <a:extLst>
              <a:ext uri="{FF2B5EF4-FFF2-40B4-BE49-F238E27FC236}">
                <a16:creationId xmlns:a16="http://schemas.microsoft.com/office/drawing/2014/main" id="{DC542C4D-5F46-49E6-5F6E-D1385E0BB8F3}"/>
              </a:ext>
            </a:extLst>
          </p:cNvPr>
          <p:cNvPicPr>
            <a:picLocks noChangeAspect="1"/>
          </p:cNvPicPr>
          <p:nvPr/>
        </p:nvPicPr>
        <p:blipFill>
          <a:blip r:embed="rId5"/>
          <a:stretch>
            <a:fillRect/>
          </a:stretch>
        </p:blipFill>
        <p:spPr>
          <a:xfrm>
            <a:off x="4065431" y="111617"/>
            <a:ext cx="7270920" cy="6557234"/>
          </a:xfrm>
          <a:prstGeom prst="rect">
            <a:avLst/>
          </a:prstGeom>
        </p:spPr>
      </p:pic>
    </p:spTree>
    <p:extLst>
      <p:ext uri="{BB962C8B-B14F-4D97-AF65-F5344CB8AC3E}">
        <p14:creationId xmlns:p14="http://schemas.microsoft.com/office/powerpoint/2010/main" val="4282199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7623274" cy="4478238"/>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37507" y="1250016"/>
            <a:ext cx="7318772" cy="3907661"/>
          </a:xfrm>
          <a:prstGeom prst="rect">
            <a:avLst/>
          </a:prstGeom>
        </p:spPr>
        <p:txBody>
          <a:bodyPr vert="horz" wrap="square" lIns="0" tIns="11609" rIns="0" bIns="0" rtlCol="0">
            <a:spAutoFit/>
          </a:bodyPr>
          <a:lstStyle/>
          <a:p>
            <a:pPr marL="8929">
              <a:spcBef>
                <a:spcPts val="91"/>
              </a:spcBef>
            </a:pPr>
            <a:r>
              <a:rPr lang="en-US" sz="4219" b="1">
                <a:latin typeface="Courier New"/>
                <a:cs typeface="Courier New"/>
              </a:rPr>
              <a:t>PROMPT-ENGINEERING</a:t>
            </a:r>
            <a:endParaRPr sz="4219" i="1">
              <a:latin typeface="Courier New"/>
              <a:cs typeface="Courier New"/>
            </a:endParaRPr>
          </a:p>
          <a:p>
            <a:pPr>
              <a:lnSpc>
                <a:spcPct val="100000"/>
              </a:lnSpc>
            </a:pPr>
            <a:endParaRPr lang="nl-NL" sz="1406">
              <a:latin typeface="Courier New"/>
              <a:cs typeface="Courier New"/>
            </a:endParaRPr>
          </a:p>
          <a:p>
            <a:pPr>
              <a:lnSpc>
                <a:spcPct val="100000"/>
              </a:lnSpc>
            </a:pPr>
            <a:r>
              <a:rPr lang="nl-NL" sz="1969">
                <a:latin typeface="Courier New"/>
                <a:cs typeface="Courier New"/>
              </a:rPr>
              <a:t>Het creatieve proces van het schrijven van een effectief </a:t>
            </a:r>
            <a:r>
              <a:rPr lang="nl-NL" sz="1969" b="1" i="1">
                <a:latin typeface="Courier New"/>
                <a:cs typeface="Courier New"/>
              </a:rPr>
              <a:t>prompt-recept</a:t>
            </a:r>
            <a:r>
              <a:rPr lang="nl-NL" sz="1969">
                <a:latin typeface="Courier New"/>
                <a:cs typeface="Courier New"/>
              </a:rPr>
              <a:t> wordt in het Engels</a:t>
            </a:r>
          </a:p>
          <a:p>
            <a:pPr>
              <a:lnSpc>
                <a:spcPct val="100000"/>
              </a:lnSpc>
            </a:pPr>
            <a:r>
              <a:rPr lang="nl-NL" sz="1969" b="1" i="1">
                <a:latin typeface="Courier New"/>
                <a:cs typeface="Courier New"/>
              </a:rPr>
              <a:t>"prompt engineering" </a:t>
            </a:r>
            <a:r>
              <a:rPr lang="nl-NL" sz="1969">
                <a:latin typeface="Courier New"/>
                <a:cs typeface="Courier New"/>
              </a:rPr>
              <a:t>genoemd.</a:t>
            </a:r>
          </a:p>
          <a:p>
            <a:pPr>
              <a:lnSpc>
                <a:spcPct val="100000"/>
              </a:lnSpc>
            </a:pPr>
            <a:endParaRPr lang="nl-NL" sz="1969">
              <a:latin typeface="Courier New"/>
              <a:cs typeface="Courier New"/>
            </a:endParaRPr>
          </a:p>
          <a:p>
            <a:pPr>
              <a:lnSpc>
                <a:spcPct val="100000"/>
              </a:lnSpc>
            </a:pPr>
            <a:endParaRPr lang="nl-NL" sz="1969">
              <a:latin typeface="Courier New"/>
              <a:cs typeface="Courier New"/>
            </a:endParaRPr>
          </a:p>
          <a:p>
            <a:pPr>
              <a:lnSpc>
                <a:spcPct val="100000"/>
              </a:lnSpc>
            </a:pPr>
            <a:r>
              <a:rPr lang="nl-NL" sz="1969">
                <a:latin typeface="Courier New"/>
                <a:cs typeface="Courier New"/>
              </a:rPr>
              <a:t>Het schrijven van prompt-recepten </a:t>
            </a:r>
          </a:p>
          <a:p>
            <a:pPr algn="ctr">
              <a:lnSpc>
                <a:spcPct val="100000"/>
              </a:lnSpc>
            </a:pPr>
            <a:r>
              <a:rPr lang="nl-NL" sz="1969" b="1" i="1">
                <a:latin typeface="Courier New"/>
                <a:cs typeface="Courier New"/>
              </a:rPr>
              <a:t>---pseudo-Code---</a:t>
            </a:r>
          </a:p>
          <a:p>
            <a:pPr>
              <a:lnSpc>
                <a:spcPct val="100000"/>
              </a:lnSpc>
            </a:pPr>
            <a:r>
              <a:rPr lang="nl-NL" sz="1969">
                <a:latin typeface="Courier New"/>
                <a:cs typeface="Courier New"/>
              </a:rPr>
              <a:t>is een talige manier van het programmeren van "bevroren" voorgetraind taalmodellen.</a:t>
            </a:r>
          </a:p>
          <a:p>
            <a:pPr>
              <a:lnSpc>
                <a:spcPct val="100000"/>
              </a:lnSpc>
            </a:pPr>
            <a:r>
              <a:rPr lang="nl-NL" sz="1969">
                <a:latin typeface="Courier New"/>
                <a:cs typeface="Courier New"/>
              </a:rPr>
              <a:t> </a:t>
            </a:r>
            <a:endParaRPr lang="en-GB" sz="1969">
              <a:latin typeface="Courier New"/>
              <a:cs typeface="Courier New"/>
            </a:endParaRPr>
          </a:p>
        </p:txBody>
      </p:sp>
    </p:spTree>
    <p:extLst>
      <p:ext uri="{BB962C8B-B14F-4D97-AF65-F5344CB8AC3E}">
        <p14:creationId xmlns:p14="http://schemas.microsoft.com/office/powerpoint/2010/main" val="4244092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2564462" y="1887426"/>
            <a:ext cx="6979962" cy="4014610"/>
            <a:chOff x="1539092" y="2407429"/>
            <a:chExt cx="9927057" cy="3310254"/>
          </a:xfrm>
        </p:grpSpPr>
        <p:sp>
          <p:nvSpPr>
            <p:cNvPr id="4" name="object 4"/>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5" name="object 5"/>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9" name="object 9"/>
          <p:cNvSpPr txBox="1"/>
          <p:nvPr/>
        </p:nvSpPr>
        <p:spPr>
          <a:xfrm>
            <a:off x="2924964" y="2125853"/>
            <a:ext cx="3366108" cy="2967159"/>
          </a:xfrm>
          <a:prstGeom prst="rect">
            <a:avLst/>
          </a:prstGeom>
        </p:spPr>
        <p:txBody>
          <a:bodyPr vert="horz" wrap="square" lIns="0" tIns="42863" rIns="0" bIns="0" rtlCol="0">
            <a:spAutoFit/>
          </a:bodyPr>
          <a:lstStyle/>
          <a:p>
            <a:pPr marR="112064">
              <a:lnSpc>
                <a:spcPct val="150000"/>
              </a:lnSpc>
              <a:spcBef>
                <a:spcPts val="337"/>
              </a:spcBef>
            </a:pPr>
            <a:r>
              <a:rPr lang="nl-NL" sz="2000" b="1" i="1">
                <a:highlight>
                  <a:srgbClr val="00FF00"/>
                </a:highlight>
                <a:latin typeface="Courier New"/>
                <a:cs typeface="Courier New"/>
              </a:rPr>
              <a:t>Code genereren</a:t>
            </a:r>
          </a:p>
          <a:p>
            <a:pPr marR="112064">
              <a:lnSpc>
                <a:spcPct val="150000"/>
              </a:lnSpc>
              <a:spcBef>
                <a:spcPts val="337"/>
              </a:spcBef>
            </a:pPr>
            <a:r>
              <a:rPr lang="nl-NL" sz="2000" b="1" i="1">
                <a:highlight>
                  <a:srgbClr val="00FF00"/>
                </a:highlight>
                <a:latin typeface="Courier New"/>
                <a:cs typeface="Courier New"/>
              </a:rPr>
              <a:t>Tekst samenvatten</a:t>
            </a:r>
          </a:p>
          <a:p>
            <a:pPr marR="112064">
              <a:lnSpc>
                <a:spcPct val="150000"/>
              </a:lnSpc>
              <a:spcBef>
                <a:spcPts val="337"/>
              </a:spcBef>
            </a:pPr>
            <a:r>
              <a:rPr lang="nl-NL" sz="2000" b="1" i="1">
                <a:highlight>
                  <a:srgbClr val="00FF00"/>
                </a:highlight>
                <a:latin typeface="Courier New"/>
                <a:cs typeface="Courier New"/>
              </a:rPr>
              <a:t>Tekstclassificatie</a:t>
            </a:r>
          </a:p>
          <a:p>
            <a:pPr marR="112064">
              <a:lnSpc>
                <a:spcPct val="150000"/>
              </a:lnSpc>
              <a:spcBef>
                <a:spcPts val="337"/>
              </a:spcBef>
            </a:pPr>
            <a:r>
              <a:rPr lang="nl-NL" sz="2000" b="1" i="1">
                <a:highlight>
                  <a:srgbClr val="00FF00"/>
                </a:highlight>
                <a:latin typeface="Courier New"/>
                <a:cs typeface="Courier New"/>
              </a:rPr>
              <a:t>Rollenspel</a:t>
            </a:r>
          </a:p>
          <a:p>
            <a:pPr marR="112064">
              <a:lnSpc>
                <a:spcPct val="150000"/>
              </a:lnSpc>
              <a:spcBef>
                <a:spcPts val="337"/>
              </a:spcBef>
            </a:pPr>
            <a:r>
              <a:rPr lang="nl-NL" sz="2000" b="1" i="1">
                <a:highlight>
                  <a:srgbClr val="00FF00"/>
                </a:highlight>
                <a:latin typeface="Courier New"/>
                <a:cs typeface="Courier New"/>
              </a:rPr>
              <a:t>Vraag beantwoorden</a:t>
            </a:r>
          </a:p>
          <a:p>
            <a:pPr marR="112064">
              <a:lnSpc>
                <a:spcPct val="150000"/>
              </a:lnSpc>
              <a:spcBef>
                <a:spcPts val="337"/>
              </a:spcBef>
            </a:pPr>
            <a:r>
              <a:rPr lang="nl-NL" sz="2000" b="1" i="1">
                <a:highlight>
                  <a:srgbClr val="00FF00"/>
                </a:highlight>
                <a:latin typeface="Courier New"/>
                <a:cs typeface="Courier New"/>
              </a:rPr>
              <a:t>Redeneren</a:t>
            </a:r>
            <a:endParaRPr lang="en-GB" sz="2000" b="1" i="1">
              <a:highlight>
                <a:srgbClr val="00FF00"/>
              </a:highlight>
              <a:latin typeface="Courier New"/>
              <a:cs typeface="Courier New"/>
            </a:endParaRPr>
          </a:p>
        </p:txBody>
      </p:sp>
      <p:grpSp>
        <p:nvGrpSpPr>
          <p:cNvPr id="6" name="object 4">
            <a:extLst>
              <a:ext uri="{FF2B5EF4-FFF2-40B4-BE49-F238E27FC236}">
                <a16:creationId xmlns:a16="http://schemas.microsoft.com/office/drawing/2014/main" id="{0B49A597-9111-447C-4354-0BEC051B51F1}"/>
              </a:ext>
            </a:extLst>
          </p:cNvPr>
          <p:cNvGrpSpPr/>
          <p:nvPr/>
        </p:nvGrpSpPr>
        <p:grpSpPr>
          <a:xfrm>
            <a:off x="632691" y="331713"/>
            <a:ext cx="9502169" cy="1122614"/>
            <a:chOff x="1081619" y="5621982"/>
            <a:chExt cx="10841990" cy="3277235"/>
          </a:xfrm>
        </p:grpSpPr>
        <p:sp>
          <p:nvSpPr>
            <p:cNvPr id="7" name="object 5">
              <a:extLst>
                <a:ext uri="{FF2B5EF4-FFF2-40B4-BE49-F238E27FC236}">
                  <a16:creationId xmlns:a16="http://schemas.microsoft.com/office/drawing/2014/main" id="{A3253A3F-CB66-93B9-B84A-12B3D0D084AB}"/>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F1B14914-B0FA-8449-4AF3-B9C2531833C2}"/>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10" name="object 8">
            <a:extLst>
              <a:ext uri="{FF2B5EF4-FFF2-40B4-BE49-F238E27FC236}">
                <a16:creationId xmlns:a16="http://schemas.microsoft.com/office/drawing/2014/main" id="{EABD8FC0-5A18-80B5-AC10-39DA927AF0EF}"/>
              </a:ext>
            </a:extLst>
          </p:cNvPr>
          <p:cNvSpPr txBox="1"/>
          <p:nvPr/>
        </p:nvSpPr>
        <p:spPr>
          <a:xfrm>
            <a:off x="826656" y="568140"/>
            <a:ext cx="8831644" cy="661003"/>
          </a:xfrm>
          <a:prstGeom prst="rect">
            <a:avLst/>
          </a:prstGeom>
        </p:spPr>
        <p:txBody>
          <a:bodyPr vert="horz" wrap="square" lIns="0" tIns="11609" rIns="0" bIns="0" rtlCol="0">
            <a:spAutoFit/>
          </a:bodyPr>
          <a:lstStyle/>
          <a:p>
            <a:pPr marL="8929">
              <a:spcBef>
                <a:spcPts val="91"/>
              </a:spcBef>
            </a:pPr>
            <a:r>
              <a:rPr lang="nl-NL" sz="4219" b="1">
                <a:latin typeface="Courier New"/>
                <a:cs typeface="Courier New"/>
              </a:rPr>
              <a:t>Taakgerichtheid van prompts</a:t>
            </a:r>
          </a:p>
        </p:txBody>
      </p:sp>
      <p:sp>
        <p:nvSpPr>
          <p:cNvPr id="14" name="Arrow: Down 13">
            <a:extLst>
              <a:ext uri="{FF2B5EF4-FFF2-40B4-BE49-F238E27FC236}">
                <a16:creationId xmlns:a16="http://schemas.microsoft.com/office/drawing/2014/main" id="{1DF1CD9C-9C0A-30EA-CDFA-B00DBE529477}"/>
              </a:ext>
            </a:extLst>
          </p:cNvPr>
          <p:cNvSpPr/>
          <p:nvPr/>
        </p:nvSpPr>
        <p:spPr>
          <a:xfrm rot="10800000">
            <a:off x="6234544" y="2512290"/>
            <a:ext cx="563418" cy="269563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object 9">
            <a:extLst>
              <a:ext uri="{FF2B5EF4-FFF2-40B4-BE49-F238E27FC236}">
                <a16:creationId xmlns:a16="http://schemas.microsoft.com/office/drawing/2014/main" id="{898A47E9-B4F6-412D-EB0A-D5611A9547D5}"/>
              </a:ext>
            </a:extLst>
          </p:cNvPr>
          <p:cNvSpPr txBox="1"/>
          <p:nvPr/>
        </p:nvSpPr>
        <p:spPr>
          <a:xfrm>
            <a:off x="6946566" y="2131961"/>
            <a:ext cx="2444564" cy="3467296"/>
          </a:xfrm>
          <a:prstGeom prst="rect">
            <a:avLst/>
          </a:prstGeom>
        </p:spPr>
        <p:txBody>
          <a:bodyPr vert="horz" wrap="square" lIns="0" tIns="42863" rIns="0" bIns="0" rtlCol="0">
            <a:spAutoFit/>
          </a:bodyPr>
          <a:lstStyle/>
          <a:p>
            <a:pPr marR="112064">
              <a:spcBef>
                <a:spcPts val="337"/>
              </a:spcBef>
            </a:pPr>
            <a:r>
              <a:rPr lang="nl-NL" sz="2000" b="1" i="1">
                <a:latin typeface="Courier New"/>
                <a:cs typeface="Courier New"/>
              </a:rPr>
              <a:t>Hoge </a:t>
            </a:r>
          </a:p>
          <a:p>
            <a:pPr marR="112064">
              <a:spcBef>
                <a:spcPts val="337"/>
              </a:spcBef>
            </a:pPr>
            <a:r>
              <a:rPr lang="nl-NL" sz="2000" b="1" i="1" err="1">
                <a:latin typeface="Courier New"/>
                <a:cs typeface="Courier New"/>
              </a:rPr>
              <a:t>taakgerichheid</a:t>
            </a: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endParaRPr lang="nl-NL" sz="2000" b="1" i="1">
              <a:latin typeface="Courier New"/>
              <a:cs typeface="Courier New"/>
            </a:endParaRPr>
          </a:p>
          <a:p>
            <a:pPr marR="112064">
              <a:spcBef>
                <a:spcPts val="337"/>
              </a:spcBef>
            </a:pPr>
            <a:r>
              <a:rPr lang="nl-NL" sz="2000" b="1" i="1">
                <a:latin typeface="Courier New"/>
                <a:cs typeface="Courier New"/>
              </a:rPr>
              <a:t>Lage </a:t>
            </a:r>
          </a:p>
          <a:p>
            <a:pPr marR="112064">
              <a:spcBef>
                <a:spcPts val="337"/>
              </a:spcBef>
            </a:pPr>
            <a:r>
              <a:rPr lang="nl-NL" sz="2000" b="1" i="1">
                <a:latin typeface="Courier New"/>
                <a:cs typeface="Courier New"/>
              </a:rPr>
              <a:t>taakgerichtheid</a:t>
            </a:r>
          </a:p>
        </p:txBody>
      </p:sp>
    </p:spTree>
    <p:extLst>
      <p:ext uri="{BB962C8B-B14F-4D97-AF65-F5344CB8AC3E}">
        <p14:creationId xmlns:p14="http://schemas.microsoft.com/office/powerpoint/2010/main" val="96476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131219" y="964406"/>
            <a:ext cx="9179206" cy="4320357"/>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828134" y="1348490"/>
            <a:ext cx="7785016" cy="3177076"/>
          </a:xfrm>
          <a:prstGeom prst="rect">
            <a:avLst/>
          </a:prstGeom>
        </p:spPr>
        <p:txBody>
          <a:bodyPr vert="horz" wrap="square" lIns="0" tIns="11609" rIns="0" bIns="0" rtlCol="0">
            <a:spAutoFit/>
          </a:bodyPr>
          <a:lstStyle/>
          <a:p>
            <a:pPr marL="8929">
              <a:spcBef>
                <a:spcPts val="91"/>
              </a:spcBef>
            </a:pPr>
            <a:r>
              <a:rPr lang="en-US" sz="3797" b="1">
                <a:latin typeface="Courier New"/>
                <a:cs typeface="Courier New"/>
              </a:rPr>
              <a:t>Wat is het belang van Prompt </a:t>
            </a:r>
            <a:r>
              <a:rPr lang="nl-NL" sz="3797" b="1">
                <a:latin typeface="Courier New"/>
                <a:cs typeface="Courier New"/>
              </a:rPr>
              <a:t>Recepten Schrijven</a:t>
            </a:r>
            <a:r>
              <a:rPr lang="en-US" sz="3797" b="1">
                <a:latin typeface="Courier New"/>
                <a:cs typeface="Courier New"/>
              </a:rPr>
              <a:t>?</a:t>
            </a:r>
            <a:endParaRPr sz="3797" i="1">
              <a:latin typeface="Courier New"/>
              <a:cs typeface="Courier New"/>
            </a:endParaRPr>
          </a:p>
          <a:p>
            <a:pPr>
              <a:lnSpc>
                <a:spcPct val="100000"/>
              </a:lnSpc>
            </a:pPr>
            <a:endParaRPr lang="nl-NL" sz="1406">
              <a:latin typeface="Courier New"/>
              <a:cs typeface="Courier New"/>
            </a:endParaRPr>
          </a:p>
          <a:p>
            <a:pPr>
              <a:lnSpc>
                <a:spcPct val="150000"/>
              </a:lnSpc>
            </a:pPr>
            <a:endParaRPr lang="nl-NL" sz="1969">
              <a:latin typeface="Courier New"/>
              <a:cs typeface="Courier New"/>
            </a:endParaRPr>
          </a:p>
          <a:p>
            <a:pPr>
              <a:lnSpc>
                <a:spcPct val="150000"/>
              </a:lnSpc>
            </a:pPr>
            <a:r>
              <a:rPr lang="nl-NL" sz="1969" b="1" i="1">
                <a:latin typeface="Courier New"/>
                <a:cs typeface="Courier New"/>
              </a:rPr>
              <a:t>Sturen van de mate van taakgerichtheid door  </a:t>
            </a:r>
          </a:p>
          <a:p>
            <a:pPr>
              <a:lnSpc>
                <a:spcPct val="150000"/>
              </a:lnSpc>
            </a:pPr>
            <a:r>
              <a:rPr lang="nl-NL" sz="1969" b="1" i="1">
                <a:latin typeface="Courier New"/>
                <a:cs typeface="Courier New"/>
              </a:rPr>
              <a:t>reduceren van </a:t>
            </a:r>
            <a:r>
              <a:rPr lang="nl-NL" sz="1969" b="1" i="1">
                <a:solidFill>
                  <a:srgbClr val="FF0000"/>
                </a:solidFill>
                <a:latin typeface="Courier New"/>
                <a:cs typeface="Courier New"/>
              </a:rPr>
              <a:t>variatie in het antwoord </a:t>
            </a:r>
            <a:r>
              <a:rPr lang="nl-NL" sz="1969" b="1" i="1">
                <a:latin typeface="Courier New"/>
                <a:cs typeface="Courier New"/>
              </a:rPr>
              <a:t>zodat de kans groter wordt dat de </a:t>
            </a:r>
            <a:r>
              <a:rPr lang="nl-NL" sz="1969" b="1" i="1">
                <a:solidFill>
                  <a:srgbClr val="FF0000"/>
                </a:solidFill>
                <a:latin typeface="Courier New"/>
                <a:cs typeface="Courier New"/>
              </a:rPr>
              <a:t>uitkomst correct </a:t>
            </a:r>
            <a:r>
              <a:rPr lang="nl-NL" sz="1969" b="1" i="1">
                <a:latin typeface="Courier New"/>
                <a:cs typeface="Courier New"/>
              </a:rPr>
              <a:t>is.</a:t>
            </a:r>
          </a:p>
        </p:txBody>
      </p:sp>
    </p:spTree>
    <p:extLst>
      <p:ext uri="{BB962C8B-B14F-4D97-AF65-F5344CB8AC3E}">
        <p14:creationId xmlns:p14="http://schemas.microsoft.com/office/powerpoint/2010/main" val="761170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56172" y="1561157"/>
            <a:ext cx="7545139" cy="2369693"/>
          </a:xfrm>
          <a:prstGeom prst="rect">
            <a:avLst/>
          </a:prstGeom>
        </p:spPr>
        <p:txBody>
          <a:bodyPr vert="horz" wrap="square" lIns="0" tIns="87064" rIns="0" bIns="0" rtlCol="0">
            <a:spAutoFit/>
          </a:bodyPr>
          <a:lstStyle/>
          <a:p>
            <a:pPr marL="8929">
              <a:spcBef>
                <a:spcPts val="686"/>
              </a:spcBef>
              <a:buClr>
                <a:srgbClr val="7571FF"/>
              </a:buClr>
              <a:tabLst>
                <a:tab pos="312081" algn="l"/>
                <a:tab pos="312528" algn="l"/>
              </a:tabLst>
            </a:pPr>
            <a:r>
              <a:rPr lang="nl-NL" sz="2391" spc="-7" dirty="0">
                <a:solidFill>
                  <a:srgbClr val="5E5E5E"/>
                </a:solidFill>
                <a:latin typeface="Arial"/>
                <a:cs typeface="Arial"/>
              </a:rPr>
              <a:t>Een prompt is opgebouwd uit de volgende elementen:</a:t>
            </a:r>
            <a:endParaRPr lang="nl-NL" sz="2391" dirty="0">
              <a:latin typeface="Arial"/>
              <a:cs typeface="Arial"/>
            </a:endParaRPr>
          </a:p>
          <a:p>
            <a:pPr marL="330387" lvl="1">
              <a:spcBef>
                <a:spcPts val="1150"/>
              </a:spcBef>
              <a:buClr>
                <a:srgbClr val="7571FF"/>
              </a:buClr>
              <a:buSzPct val="123333"/>
              <a:tabLst>
                <a:tab pos="624609" algn="l"/>
                <a:tab pos="625056" algn="l"/>
              </a:tabLst>
            </a:pPr>
            <a:r>
              <a:rPr lang="nl-NL" sz="2109" spc="-7" dirty="0">
                <a:solidFill>
                  <a:srgbClr val="0C78F8"/>
                </a:solidFill>
                <a:latin typeface="Arial"/>
                <a:cs typeface="Arial"/>
              </a:rPr>
              <a:t>Instructie(s)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spc="-7" dirty="0">
                <a:solidFill>
                  <a:srgbClr val="5E5E5E"/>
                </a:solidFill>
                <a:latin typeface="Arial"/>
                <a:cs typeface="Arial"/>
              </a:rPr>
              <a:t>Context</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79911"/>
                </a:solidFill>
                <a:latin typeface="Arial"/>
                <a:cs typeface="Arial"/>
              </a:rPr>
              <a:t>Invoergegevens</a:t>
            </a:r>
            <a:endParaRPr lang="nl-NL" sz="2109" dirty="0">
              <a:latin typeface="Arial"/>
              <a:cs typeface="Arial"/>
            </a:endParaRPr>
          </a:p>
          <a:p>
            <a:pPr marL="330387" lvl="1">
              <a:spcBef>
                <a:spcPts val="1174"/>
              </a:spcBef>
              <a:buClr>
                <a:srgbClr val="7571FF"/>
              </a:buClr>
              <a:buSzPct val="123333"/>
              <a:tabLst>
                <a:tab pos="624609" algn="l"/>
                <a:tab pos="625056" algn="l"/>
              </a:tabLst>
            </a:pPr>
            <a:r>
              <a:rPr lang="nl-NL" sz="2109" dirty="0">
                <a:solidFill>
                  <a:srgbClr val="D112B8"/>
                </a:solidFill>
                <a:latin typeface="Arial"/>
                <a:cs typeface="Arial"/>
              </a:rPr>
              <a:t>Uitvoer-indicator</a:t>
            </a:r>
            <a:endParaRPr lang="nl-NL" sz="2109" dirty="0">
              <a:latin typeface="Arial"/>
              <a:cs typeface="Arial"/>
            </a:endParaRPr>
          </a:p>
        </p:txBody>
      </p:sp>
      <p:grpSp>
        <p:nvGrpSpPr>
          <p:cNvPr id="4" name="object 4"/>
          <p:cNvGrpSpPr/>
          <p:nvPr/>
        </p:nvGrpSpPr>
        <p:grpSpPr>
          <a:xfrm>
            <a:off x="1960404" y="4400813"/>
            <a:ext cx="8704388" cy="1926175"/>
            <a:chOff x="1507342" y="5236206"/>
            <a:chExt cx="9990455" cy="3373754"/>
          </a:xfrm>
        </p:grpSpPr>
        <p:sp>
          <p:nvSpPr>
            <p:cNvPr id="5" name="object 5"/>
            <p:cNvSpPr/>
            <p:nvPr/>
          </p:nvSpPr>
          <p:spPr>
            <a:xfrm>
              <a:off x="1539194" y="5267956"/>
              <a:ext cx="9926955" cy="3310254"/>
            </a:xfrm>
            <a:custGeom>
              <a:avLst/>
              <a:gdLst/>
              <a:ahLst/>
              <a:cxnLst/>
              <a:rect l="l" t="t" r="r" b="b"/>
              <a:pathLst>
                <a:path w="9926955" h="3310254">
                  <a:moveTo>
                    <a:pt x="9794057" y="0"/>
                  </a:moveTo>
                  <a:lnTo>
                    <a:pt x="132354" y="0"/>
                  </a:lnTo>
                  <a:lnTo>
                    <a:pt x="105996" y="101"/>
                  </a:lnTo>
                  <a:lnTo>
                    <a:pt x="67856" y="2738"/>
                  </a:lnTo>
                  <a:lnTo>
                    <a:pt x="25156" y="25258"/>
                  </a:lnTo>
                  <a:lnTo>
                    <a:pt x="2636" y="67957"/>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6"/>
            <p:cNvSpPr/>
            <p:nvPr/>
          </p:nvSpPr>
          <p:spPr>
            <a:xfrm>
              <a:off x="1539092" y="5267956"/>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2419072" y="4938585"/>
            <a:ext cx="7947105" cy="656643"/>
          </a:xfrm>
          <a:prstGeom prst="rect">
            <a:avLst/>
          </a:prstGeom>
        </p:spPr>
        <p:txBody>
          <a:bodyPr vert="horz" wrap="square" lIns="0" tIns="11609" rIns="0" bIns="0" rtlCol="0">
            <a:spAutoFit/>
          </a:bodyPr>
          <a:lstStyle/>
          <a:p>
            <a:pPr marL="8929">
              <a:spcBef>
                <a:spcPts val="91"/>
              </a:spcBef>
            </a:pPr>
            <a:r>
              <a:rPr lang="nl-NL" sz="1512" b="1" i="1">
                <a:solidFill>
                  <a:srgbClr val="0E5FF6"/>
                </a:solidFill>
                <a:latin typeface="Courier New"/>
                <a:cs typeface="Courier New"/>
              </a:rPr>
              <a:t>Classificeer de onderstaande tekst als neuraal, negatief of positief  </a:t>
            </a:r>
            <a:endParaRPr lang="nl-NL" sz="1512" b="1" i="1">
              <a:latin typeface="Courier New"/>
              <a:cs typeface="Courier New"/>
            </a:endParaRPr>
          </a:p>
          <a:p>
            <a:pPr marL="8929">
              <a:spcBef>
                <a:spcPts val="1350"/>
              </a:spcBef>
            </a:pPr>
            <a:r>
              <a:rPr lang="nl-NL" sz="1512" b="1" i="1" err="1">
                <a:latin typeface="Courier New"/>
                <a:cs typeface="Courier New"/>
              </a:rPr>
              <a:t>Text</a:t>
            </a:r>
            <a:r>
              <a:rPr lang="nl-NL" sz="1512" b="1" i="1">
                <a:latin typeface="Courier New"/>
                <a:cs typeface="Courier New"/>
              </a:rPr>
              <a:t>:</a:t>
            </a:r>
            <a:r>
              <a:rPr lang="nl-NL" sz="1512" b="1" i="1" spc="35">
                <a:latin typeface="Courier New"/>
                <a:cs typeface="Courier New"/>
              </a:rPr>
              <a:t> </a:t>
            </a:r>
            <a:r>
              <a:rPr lang="nl-NL" sz="1512" b="1" i="1">
                <a:solidFill>
                  <a:srgbClr val="D99911"/>
                </a:solidFill>
                <a:latin typeface="Courier New"/>
                <a:cs typeface="Courier New"/>
              </a:rPr>
              <a:t>Ik vond het eten wel zozo.</a:t>
            </a:r>
            <a:endParaRPr lang="nl-NL" sz="1512" b="1" i="1">
              <a:latin typeface="Courier New"/>
              <a:cs typeface="Courier New"/>
            </a:endParaRPr>
          </a:p>
        </p:txBody>
      </p:sp>
      <p:sp>
        <p:nvSpPr>
          <p:cNvPr id="9" name="object 9"/>
          <p:cNvSpPr txBox="1"/>
          <p:nvPr/>
        </p:nvSpPr>
        <p:spPr>
          <a:xfrm>
            <a:off x="2639734" y="5748847"/>
            <a:ext cx="1186309" cy="244415"/>
          </a:xfrm>
          <a:prstGeom prst="rect">
            <a:avLst/>
          </a:prstGeom>
        </p:spPr>
        <p:txBody>
          <a:bodyPr vert="horz" wrap="square" lIns="0" tIns="11609" rIns="0" bIns="0" rtlCol="0">
            <a:spAutoFit/>
          </a:bodyPr>
          <a:lstStyle/>
          <a:p>
            <a:pPr marL="8929">
              <a:spcBef>
                <a:spcPts val="91"/>
              </a:spcBef>
            </a:pPr>
            <a:r>
              <a:rPr sz="1512" b="1" i="1" spc="-7">
                <a:solidFill>
                  <a:srgbClr val="CB14B7"/>
                </a:solidFill>
                <a:latin typeface="Courier New"/>
                <a:cs typeface="Courier New"/>
              </a:rPr>
              <a:t>Sentiment:</a:t>
            </a:r>
            <a:endParaRPr sz="1512" b="1" i="1">
              <a:latin typeface="Courier New"/>
              <a:cs typeface="Courier New"/>
            </a:endParaRPr>
          </a:p>
        </p:txBody>
      </p:sp>
      <p:grpSp>
        <p:nvGrpSpPr>
          <p:cNvPr id="10" name="object 10"/>
          <p:cNvGrpSpPr/>
          <p:nvPr/>
        </p:nvGrpSpPr>
        <p:grpSpPr>
          <a:xfrm>
            <a:off x="2259874" y="2344855"/>
            <a:ext cx="3686843" cy="3646383"/>
            <a:chOff x="1374235" y="2436997"/>
            <a:chExt cx="5243510" cy="5205154"/>
          </a:xfrm>
        </p:grpSpPr>
        <p:sp>
          <p:nvSpPr>
            <p:cNvPr id="11" name="object 11"/>
            <p:cNvSpPr/>
            <p:nvPr/>
          </p:nvSpPr>
          <p:spPr>
            <a:xfrm>
              <a:off x="3697571" y="2436997"/>
              <a:ext cx="2859405" cy="3683000"/>
            </a:xfrm>
            <a:custGeom>
              <a:avLst/>
              <a:gdLst/>
              <a:ahLst/>
              <a:cxnLst/>
              <a:rect l="l" t="t" r="r" b="b"/>
              <a:pathLst>
                <a:path w="2859404" h="3683000">
                  <a:moveTo>
                    <a:pt x="0" y="0"/>
                  </a:moveTo>
                  <a:lnTo>
                    <a:pt x="2836190" y="6669"/>
                  </a:lnTo>
                  <a:lnTo>
                    <a:pt x="2859211" y="3669817"/>
                  </a:lnTo>
                  <a:lnTo>
                    <a:pt x="2859291" y="3682517"/>
                  </a:lnTo>
                </a:path>
              </a:pathLst>
            </a:custGeom>
            <a:ln w="25400">
              <a:solidFill>
                <a:srgbClr val="350F0D"/>
              </a:solidFill>
              <a:prstDash val="dash"/>
            </a:ln>
          </p:spPr>
          <p:txBody>
            <a:bodyPr wrap="square" lIns="0" tIns="0" rIns="0" bIns="0" rtlCol="0"/>
            <a:lstStyle/>
            <a:p>
              <a:endParaRPr sz="1266"/>
            </a:p>
          </p:txBody>
        </p:sp>
        <p:sp>
          <p:nvSpPr>
            <p:cNvPr id="12" name="object 12"/>
            <p:cNvSpPr/>
            <p:nvPr/>
          </p:nvSpPr>
          <p:spPr>
            <a:xfrm>
              <a:off x="6495825" y="6106431"/>
              <a:ext cx="121920" cy="122555"/>
            </a:xfrm>
            <a:custGeom>
              <a:avLst/>
              <a:gdLst/>
              <a:ahLst/>
              <a:cxnLst/>
              <a:rect l="l" t="t" r="r" b="b"/>
              <a:pathLst>
                <a:path w="121920" h="122554">
                  <a:moveTo>
                    <a:pt x="121917" y="0"/>
                  </a:moveTo>
                  <a:lnTo>
                    <a:pt x="0" y="765"/>
                  </a:lnTo>
                  <a:lnTo>
                    <a:pt x="61724" y="122300"/>
                  </a:lnTo>
                  <a:lnTo>
                    <a:pt x="121917" y="0"/>
                  </a:lnTo>
                  <a:close/>
                </a:path>
              </a:pathLst>
            </a:custGeom>
            <a:solidFill>
              <a:srgbClr val="350F0D"/>
            </a:solidFill>
          </p:spPr>
          <p:txBody>
            <a:bodyPr wrap="square" lIns="0" tIns="0" rIns="0" bIns="0" rtlCol="0"/>
            <a:lstStyle/>
            <a:p>
              <a:endParaRPr sz="1266"/>
            </a:p>
          </p:txBody>
        </p:sp>
        <p:sp>
          <p:nvSpPr>
            <p:cNvPr id="13" name="object 13"/>
            <p:cNvSpPr/>
            <p:nvPr/>
          </p:nvSpPr>
          <p:spPr>
            <a:xfrm>
              <a:off x="4039850" y="3768652"/>
              <a:ext cx="2035890" cy="2925445"/>
            </a:xfrm>
            <a:custGeom>
              <a:avLst/>
              <a:gdLst/>
              <a:ahLst/>
              <a:cxnLst/>
              <a:rect l="l" t="t" r="r" b="b"/>
              <a:pathLst>
                <a:path w="2689225" h="2925445">
                  <a:moveTo>
                    <a:pt x="0" y="0"/>
                  </a:moveTo>
                  <a:lnTo>
                    <a:pt x="2667586" y="5337"/>
                  </a:lnTo>
                  <a:lnTo>
                    <a:pt x="2689059" y="2912724"/>
                  </a:lnTo>
                  <a:lnTo>
                    <a:pt x="2689153" y="2925424"/>
                  </a:lnTo>
                </a:path>
              </a:pathLst>
            </a:custGeom>
            <a:ln w="25400">
              <a:solidFill>
                <a:srgbClr val="350F0D"/>
              </a:solidFill>
              <a:prstDash val="dash"/>
            </a:ln>
          </p:spPr>
          <p:txBody>
            <a:bodyPr wrap="square" lIns="0" tIns="0" rIns="0" bIns="0" rtlCol="0"/>
            <a:lstStyle/>
            <a:p>
              <a:endParaRPr sz="1266"/>
            </a:p>
          </p:txBody>
        </p:sp>
        <p:sp>
          <p:nvSpPr>
            <p:cNvPr id="14" name="object 14"/>
            <p:cNvSpPr/>
            <p:nvPr/>
          </p:nvSpPr>
          <p:spPr>
            <a:xfrm>
              <a:off x="6014617" y="6680926"/>
              <a:ext cx="121920" cy="122555"/>
            </a:xfrm>
            <a:custGeom>
              <a:avLst/>
              <a:gdLst/>
              <a:ahLst/>
              <a:cxnLst/>
              <a:rect l="l" t="t" r="r" b="b"/>
              <a:pathLst>
                <a:path w="121920" h="122554">
                  <a:moveTo>
                    <a:pt x="121916" y="0"/>
                  </a:moveTo>
                  <a:lnTo>
                    <a:pt x="0" y="900"/>
                  </a:lnTo>
                  <a:lnTo>
                    <a:pt x="61859" y="122367"/>
                  </a:lnTo>
                  <a:lnTo>
                    <a:pt x="121916" y="0"/>
                  </a:lnTo>
                  <a:close/>
                </a:path>
              </a:pathLst>
            </a:custGeom>
            <a:solidFill>
              <a:srgbClr val="350F0D"/>
            </a:solidFill>
          </p:spPr>
          <p:txBody>
            <a:bodyPr wrap="square" lIns="0" tIns="0" rIns="0" bIns="0" rtlCol="0"/>
            <a:lstStyle/>
            <a:p>
              <a:endParaRPr sz="1266"/>
            </a:p>
          </p:txBody>
        </p:sp>
        <p:sp>
          <p:nvSpPr>
            <p:cNvPr id="15" name="object 15"/>
            <p:cNvSpPr/>
            <p:nvPr/>
          </p:nvSpPr>
          <p:spPr>
            <a:xfrm>
              <a:off x="1374235" y="4548361"/>
              <a:ext cx="243840" cy="3033395"/>
            </a:xfrm>
            <a:custGeom>
              <a:avLst/>
              <a:gdLst/>
              <a:ahLst/>
              <a:cxnLst/>
              <a:rect l="l" t="t" r="r" b="b"/>
              <a:pathLst>
                <a:path w="243840" h="3033395">
                  <a:moveTo>
                    <a:pt x="243476" y="3033016"/>
                  </a:moveTo>
                  <a:lnTo>
                    <a:pt x="230778" y="3032822"/>
                  </a:lnTo>
                  <a:lnTo>
                    <a:pt x="2933" y="3029344"/>
                  </a:lnTo>
                  <a:lnTo>
                    <a:pt x="0" y="0"/>
                  </a:lnTo>
                </a:path>
              </a:pathLst>
            </a:custGeom>
            <a:ln w="25400">
              <a:solidFill>
                <a:srgbClr val="350F0D"/>
              </a:solidFill>
              <a:prstDash val="dash"/>
            </a:ln>
          </p:spPr>
          <p:txBody>
            <a:bodyPr wrap="square" lIns="0" tIns="0" rIns="0" bIns="0" rtlCol="0"/>
            <a:lstStyle/>
            <a:p>
              <a:endParaRPr sz="1266"/>
            </a:p>
          </p:txBody>
        </p:sp>
        <p:sp>
          <p:nvSpPr>
            <p:cNvPr id="16" name="object 16"/>
            <p:cNvSpPr/>
            <p:nvPr/>
          </p:nvSpPr>
          <p:spPr>
            <a:xfrm>
              <a:off x="1604082" y="7520231"/>
              <a:ext cx="123189" cy="121920"/>
            </a:xfrm>
            <a:custGeom>
              <a:avLst/>
              <a:gdLst/>
              <a:ahLst/>
              <a:cxnLst/>
              <a:rect l="l" t="t" r="r" b="b"/>
              <a:pathLst>
                <a:path w="123189" h="121920">
                  <a:moveTo>
                    <a:pt x="1860" y="0"/>
                  </a:moveTo>
                  <a:lnTo>
                    <a:pt x="0" y="121906"/>
                  </a:lnTo>
                  <a:lnTo>
                    <a:pt x="122835" y="62812"/>
                  </a:lnTo>
                  <a:lnTo>
                    <a:pt x="1860" y="0"/>
                  </a:lnTo>
                  <a:close/>
                </a:path>
              </a:pathLst>
            </a:custGeom>
            <a:solidFill>
              <a:srgbClr val="350F0D"/>
            </a:solidFill>
          </p:spPr>
          <p:txBody>
            <a:bodyPr wrap="square" lIns="0" tIns="0" rIns="0" bIns="0" rtlCol="0"/>
            <a:lstStyle/>
            <a:p>
              <a:endParaRPr sz="1266"/>
            </a:p>
          </p:txBody>
        </p:sp>
      </p:grpSp>
      <p:grpSp>
        <p:nvGrpSpPr>
          <p:cNvPr id="7" name="object 4">
            <a:extLst>
              <a:ext uri="{FF2B5EF4-FFF2-40B4-BE49-F238E27FC236}">
                <a16:creationId xmlns:a16="http://schemas.microsoft.com/office/drawing/2014/main" id="{42A38B8F-61F5-0D3F-B67D-475AF4682B0D}"/>
              </a:ext>
            </a:extLst>
          </p:cNvPr>
          <p:cNvGrpSpPr/>
          <p:nvPr/>
        </p:nvGrpSpPr>
        <p:grpSpPr>
          <a:xfrm>
            <a:off x="1491914" y="216194"/>
            <a:ext cx="7545140" cy="796944"/>
            <a:chOff x="1081619" y="5621982"/>
            <a:chExt cx="10841990" cy="3277235"/>
          </a:xfrm>
        </p:grpSpPr>
        <p:sp>
          <p:nvSpPr>
            <p:cNvPr id="17" name="object 5">
              <a:extLst>
                <a:ext uri="{FF2B5EF4-FFF2-40B4-BE49-F238E27FC236}">
                  <a16:creationId xmlns:a16="http://schemas.microsoft.com/office/drawing/2014/main" id="{4C1D05C9-D6B9-4516-667C-F0203D26F199}"/>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18" name="object 6">
              <a:extLst>
                <a:ext uri="{FF2B5EF4-FFF2-40B4-BE49-F238E27FC236}">
                  <a16:creationId xmlns:a16="http://schemas.microsoft.com/office/drawing/2014/main" id="{DCA70468-155B-32AE-53AB-4F404CE75DD5}"/>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464793" y="285517"/>
            <a:ext cx="5535149" cy="658298"/>
          </a:xfrm>
          <a:prstGeom prst="rect">
            <a:avLst/>
          </a:prstGeom>
        </p:spPr>
        <p:txBody>
          <a:bodyPr vert="horz" wrap="square" lIns="0" tIns="8930" rIns="0" bIns="0" rtlCol="0" anchor="ctr">
            <a:spAutoFit/>
          </a:bodyPr>
          <a:lstStyle/>
          <a:p>
            <a:pPr marL="8929">
              <a:lnSpc>
                <a:spcPct val="100000"/>
              </a:lnSpc>
              <a:spcBef>
                <a:spcPts val="70"/>
              </a:spcBef>
            </a:pPr>
            <a:r>
              <a:rPr lang="nl-NL" sz="4219" spc="-56" dirty="0">
                <a:latin typeface="Calibri Light" panose="020F0302020204030204" pitchFamily="34" charset="0"/>
                <a:cs typeface="Calibri Light" panose="020F0302020204030204" pitchFamily="34" charset="0"/>
              </a:rPr>
              <a:t>Prompt Recept Structuur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14338" name="Picture 2" descr="basic prompt components chart">
            <a:extLst>
              <a:ext uri="{FF2B5EF4-FFF2-40B4-BE49-F238E27FC236}">
                <a16:creationId xmlns:a16="http://schemas.microsoft.com/office/drawing/2014/main" id="{EA51DEB6-F4ED-0967-B164-694D16B7F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564" y="1658485"/>
            <a:ext cx="6981113" cy="42512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9D4959-1F23-94A3-A110-9EB13BDB95C8}"/>
              </a:ext>
            </a:extLst>
          </p:cNvPr>
          <p:cNvSpPr txBox="1"/>
          <p:nvPr/>
        </p:nvSpPr>
        <p:spPr>
          <a:xfrm>
            <a:off x="2472743" y="6275111"/>
            <a:ext cx="8920766" cy="369332"/>
          </a:xfrm>
          <a:prstGeom prst="rect">
            <a:avLst/>
          </a:prstGeom>
          <a:solidFill>
            <a:schemeClr val="bg1">
              <a:lumMod val="95000"/>
            </a:schemeClr>
          </a:solidFill>
        </p:spPr>
        <p:txBody>
          <a:bodyPr wrap="square">
            <a:spAutoFit/>
          </a:bodyPr>
          <a:lstStyle/>
          <a:p>
            <a:r>
              <a:rPr lang="en-NL" dirty="0">
                <a:hlinkClick r:id="rId4"/>
              </a:rPr>
              <a:t>https://www.borealisai.com/research-blogs/a-high-level-overview-of-large-language-models/</a:t>
            </a:r>
            <a:endParaRPr lang="en-US" dirty="0"/>
          </a:p>
        </p:txBody>
      </p:sp>
      <p:grpSp>
        <p:nvGrpSpPr>
          <p:cNvPr id="3" name="object 4">
            <a:extLst>
              <a:ext uri="{FF2B5EF4-FFF2-40B4-BE49-F238E27FC236}">
                <a16:creationId xmlns:a16="http://schemas.microsoft.com/office/drawing/2014/main" id="{89D98CCB-9198-E51F-C01D-75066B86F04F}"/>
              </a:ext>
            </a:extLst>
          </p:cNvPr>
          <p:cNvGrpSpPr/>
          <p:nvPr/>
        </p:nvGrpSpPr>
        <p:grpSpPr>
          <a:xfrm>
            <a:off x="1491914" y="216194"/>
            <a:ext cx="7545140" cy="796944"/>
            <a:chOff x="1081619" y="5621982"/>
            <a:chExt cx="10841990" cy="3277235"/>
          </a:xfrm>
        </p:grpSpPr>
        <p:sp>
          <p:nvSpPr>
            <p:cNvPr id="5" name="object 5">
              <a:extLst>
                <a:ext uri="{FF2B5EF4-FFF2-40B4-BE49-F238E27FC236}">
                  <a16:creationId xmlns:a16="http://schemas.microsoft.com/office/drawing/2014/main" id="{2349CDD8-1400-5B9F-64D7-6CD9CC6D7AE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DF4D049E-B605-C664-C04F-E2B166E906F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2">
            <a:extLst>
              <a:ext uri="{FF2B5EF4-FFF2-40B4-BE49-F238E27FC236}">
                <a16:creationId xmlns:a16="http://schemas.microsoft.com/office/drawing/2014/main" id="{C3E9988C-4094-9A40-C2AA-54D8EF554586}"/>
              </a:ext>
            </a:extLst>
          </p:cNvPr>
          <p:cNvSpPr txBox="1">
            <a:spLocks/>
          </p:cNvSpPr>
          <p:nvPr/>
        </p:nvSpPr>
        <p:spPr>
          <a:xfrm>
            <a:off x="2464793" y="285517"/>
            <a:ext cx="5535149" cy="658298"/>
          </a:xfrm>
          <a:prstGeom prst="rect">
            <a:avLst/>
          </a:prstGeom>
          <a:noFill/>
          <a:ln>
            <a:noFill/>
          </a:ln>
        </p:spPr>
        <p:txBody>
          <a:bodyPr vert="horz" wrap="square" lIns="0" tIns="8930" rIns="0" bIns="0" rtlCol="0"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94" b="1" i="0" u="none" strike="noStrike" cap="none" baseline="0">
                <a:solidFill>
                  <a:schemeClr val="tx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marL="8929">
              <a:spcBef>
                <a:spcPts val="70"/>
              </a:spcBef>
            </a:pPr>
            <a:r>
              <a:rPr lang="nl-NL" sz="4219" kern="0" spc="-56">
                <a:latin typeface="Calibri Light" panose="020F0302020204030204" pitchFamily="34" charset="0"/>
                <a:cs typeface="Calibri Light" panose="020F0302020204030204" pitchFamily="34" charset="0"/>
              </a:rPr>
              <a:t>Prompt Recept Structuur</a:t>
            </a:r>
            <a:endParaRPr lang="nl-NL" sz="4219" kern="0" spc="-56"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85670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27475AC-820D-D4B5-16CA-88160ED0B32F}"/>
              </a:ext>
            </a:extLst>
          </p:cNvPr>
          <p:cNvPicPr>
            <a:picLocks noChangeAspect="1"/>
          </p:cNvPicPr>
          <p:nvPr/>
        </p:nvPicPr>
        <p:blipFill rotWithShape="1">
          <a:blip r:embed="rId3"/>
          <a:srcRect l="5191" t="22382" r="35640" b="16771"/>
          <a:stretch/>
        </p:blipFill>
        <p:spPr>
          <a:xfrm>
            <a:off x="1863143" y="1399504"/>
            <a:ext cx="7323533" cy="4237149"/>
          </a:xfrm>
          <a:prstGeom prst="rect">
            <a:avLst/>
          </a:prstGeom>
        </p:spPr>
      </p:pic>
      <p:sp>
        <p:nvSpPr>
          <p:cNvPr id="5" name="TextBox 4">
            <a:extLst>
              <a:ext uri="{FF2B5EF4-FFF2-40B4-BE49-F238E27FC236}">
                <a16:creationId xmlns:a16="http://schemas.microsoft.com/office/drawing/2014/main" id="{91DC1F6F-4200-414A-A890-4D2982CE9FB8}"/>
              </a:ext>
            </a:extLst>
          </p:cNvPr>
          <p:cNvSpPr txBox="1"/>
          <p:nvPr/>
        </p:nvSpPr>
        <p:spPr>
          <a:xfrm>
            <a:off x="3730329" y="6047635"/>
            <a:ext cx="7409896" cy="369332"/>
          </a:xfrm>
          <a:prstGeom prst="rect">
            <a:avLst/>
          </a:prstGeom>
          <a:solidFill>
            <a:schemeClr val="bg1">
              <a:lumMod val="95000"/>
            </a:schemeClr>
          </a:solidFill>
        </p:spPr>
        <p:txBody>
          <a:bodyPr wrap="square">
            <a:spAutoFit/>
          </a:bodyPr>
          <a:lstStyle/>
          <a:p>
            <a:r>
              <a:rPr lang="en-NL" dirty="0">
                <a:hlinkClick r:id="rId4"/>
              </a:rPr>
              <a:t>https://docs.cohere.com/docs/constructing-prompts</a:t>
            </a:r>
            <a:endParaRPr lang="en-US" dirty="0"/>
          </a:p>
        </p:txBody>
      </p:sp>
      <p:pic>
        <p:nvPicPr>
          <p:cNvPr id="2" name="Picture 1">
            <a:hlinkClick r:id="rId5"/>
            <a:extLst>
              <a:ext uri="{FF2B5EF4-FFF2-40B4-BE49-F238E27FC236}">
                <a16:creationId xmlns:a16="http://schemas.microsoft.com/office/drawing/2014/main" id="{5D3D2EEC-3D56-3A5A-3B2E-DDF3BE1D21B9}"/>
              </a:ext>
            </a:extLst>
          </p:cNvPr>
          <p:cNvPicPr>
            <a:picLocks noChangeAspect="1"/>
          </p:cNvPicPr>
          <p:nvPr/>
        </p:nvPicPr>
        <p:blipFill>
          <a:blip r:embed="rId6"/>
          <a:stretch>
            <a:fillRect/>
          </a:stretch>
        </p:blipFill>
        <p:spPr>
          <a:xfrm>
            <a:off x="9872864" y="285517"/>
            <a:ext cx="2143125" cy="2143125"/>
          </a:xfrm>
          <a:prstGeom prst="rect">
            <a:avLst/>
          </a:prstGeom>
        </p:spPr>
      </p:pic>
      <p:grpSp>
        <p:nvGrpSpPr>
          <p:cNvPr id="6" name="object 4">
            <a:extLst>
              <a:ext uri="{FF2B5EF4-FFF2-40B4-BE49-F238E27FC236}">
                <a16:creationId xmlns:a16="http://schemas.microsoft.com/office/drawing/2014/main" id="{A449E11A-D23C-33F3-1CA5-3829C3F658BE}"/>
              </a:ext>
            </a:extLst>
          </p:cNvPr>
          <p:cNvGrpSpPr/>
          <p:nvPr/>
        </p:nvGrpSpPr>
        <p:grpSpPr>
          <a:xfrm>
            <a:off x="1491914" y="216194"/>
            <a:ext cx="7545140" cy="796944"/>
            <a:chOff x="1081619" y="5621982"/>
            <a:chExt cx="10841990" cy="3277235"/>
          </a:xfrm>
        </p:grpSpPr>
        <p:sp>
          <p:nvSpPr>
            <p:cNvPr id="7" name="object 5">
              <a:extLst>
                <a:ext uri="{FF2B5EF4-FFF2-40B4-BE49-F238E27FC236}">
                  <a16:creationId xmlns:a16="http://schemas.microsoft.com/office/drawing/2014/main" id="{037D187C-E1F8-1F7C-9482-F37553C1CD95}"/>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43517C20-3BD8-2087-7F9E-BE8261FDE7DB}"/>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2">
            <a:extLst>
              <a:ext uri="{FF2B5EF4-FFF2-40B4-BE49-F238E27FC236}">
                <a16:creationId xmlns:a16="http://schemas.microsoft.com/office/drawing/2014/main" id="{B5AC74B2-72DF-90D3-2235-6DD2F8840779}"/>
              </a:ext>
            </a:extLst>
          </p:cNvPr>
          <p:cNvSpPr txBox="1">
            <a:spLocks/>
          </p:cNvSpPr>
          <p:nvPr/>
        </p:nvSpPr>
        <p:spPr>
          <a:xfrm>
            <a:off x="2464793" y="285517"/>
            <a:ext cx="5535149" cy="658298"/>
          </a:xfrm>
          <a:prstGeom prst="rect">
            <a:avLst/>
          </a:prstGeom>
          <a:noFill/>
          <a:ln>
            <a:noFill/>
          </a:ln>
        </p:spPr>
        <p:txBody>
          <a:bodyPr vert="horz" wrap="square" lIns="0" tIns="8930" rIns="0" bIns="0" rtlCol="0"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94" b="1" i="0" u="none" strike="noStrike" cap="none" baseline="0">
                <a:solidFill>
                  <a:schemeClr val="tx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marL="8929">
              <a:spcBef>
                <a:spcPts val="70"/>
              </a:spcBef>
            </a:pPr>
            <a:r>
              <a:rPr lang="nl-NL" sz="4219" kern="0" spc="-56">
                <a:latin typeface="Calibri Light" panose="020F0302020204030204" pitchFamily="34" charset="0"/>
                <a:cs typeface="Calibri Light" panose="020F0302020204030204" pitchFamily="34" charset="0"/>
              </a:rPr>
              <a:t>Prompt Recept Structuur</a:t>
            </a:r>
            <a:endParaRPr lang="nl-NL" sz="4219" kern="0" spc="-56"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16414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214648" y="1197264"/>
            <a:ext cx="11582498" cy="4838700"/>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1857988" y="264093"/>
            <a:ext cx="7960267" cy="658298"/>
          </a:xfrm>
          <a:prstGeom prst="rect">
            <a:avLst/>
          </a:prstGeom>
        </p:spPr>
        <p:txBody>
          <a:bodyPr vert="horz" wrap="square" lIns="0" tIns="8930" rIns="0" bIns="0" rtlCol="0" anchor="ctr">
            <a:spAutoFit/>
          </a:bodyPr>
          <a:lstStyle/>
          <a:p>
            <a:pPr marL="8929">
              <a:lnSpc>
                <a:spcPct val="100000"/>
              </a:lnSpc>
              <a:spcBef>
                <a:spcPts val="70"/>
              </a:spcBef>
            </a:pPr>
            <a:r>
              <a:rPr lang="nl-NL" sz="4219" b="1" spc="-49" dirty="0">
                <a:latin typeface="Calibri Light" panose="020F0302020204030204" pitchFamily="34" charset="0"/>
                <a:cs typeface="Calibri Light" panose="020F0302020204030204" pitchFamily="34" charset="0"/>
              </a:rPr>
              <a:t>Prompt recept ontwerp overwegingen</a:t>
            </a:r>
            <a:endParaRPr lang="nl-NL" sz="4219" b="1" spc="-84" dirty="0">
              <a:latin typeface="Calibri Light" panose="020F0302020204030204" pitchFamily="34" charset="0"/>
              <a:cs typeface="Calibri Light" panose="020F0302020204030204" pitchFamily="34" charset="0"/>
            </a:endParaRPr>
          </a:p>
        </p:txBody>
      </p:sp>
      <p:sp>
        <p:nvSpPr>
          <p:cNvPr id="3" name="object 3"/>
          <p:cNvSpPr txBox="1"/>
          <p:nvPr/>
        </p:nvSpPr>
        <p:spPr>
          <a:xfrm>
            <a:off x="339145" y="1360739"/>
            <a:ext cx="11638208" cy="4409109"/>
          </a:xfrm>
          <a:prstGeom prst="rect">
            <a:avLst/>
          </a:prstGeom>
        </p:spPr>
        <p:txBody>
          <a:bodyPr vert="horz" wrap="square" lIns="0" tIns="61168" rIns="0" bIns="0" rtlCol="0">
            <a:spAutoFit/>
          </a:bodyPr>
          <a:lstStyle/>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Agent’ dialoogsturing aanwijzingen / hints</a:t>
            </a:r>
          </a:p>
          <a:p>
            <a:pPr marL="1244787" lvl="3">
              <a:spcBef>
                <a:spcPts val="1135"/>
              </a:spcBef>
              <a:buClr>
                <a:srgbClr val="7571FF"/>
              </a:buClr>
              <a:buSzPct val="123333"/>
              <a:tabLst>
                <a:tab pos="624609" algn="l"/>
                <a:tab pos="625056" algn="l"/>
              </a:tabLst>
            </a:pPr>
            <a:r>
              <a:rPr lang="en-GB" b="1" i="0" u="none" strike="noStrike" dirty="0">
                <a:solidFill>
                  <a:srgbClr val="000000"/>
                </a:solidFill>
                <a:effectLst/>
                <a:latin typeface="Calibri" panose="020F0502020204030204" pitchFamily="34" charset="0"/>
              </a:rPr>
              <a:t>Constructive Reasoning</a:t>
            </a:r>
            <a:r>
              <a:rPr lang="en-GB" b="1" dirty="0"/>
              <a:t> </a:t>
            </a:r>
            <a:r>
              <a:rPr lang="en-GB" b="1" i="0" u="none" strike="noStrike" dirty="0">
                <a:solidFill>
                  <a:srgbClr val="000000"/>
                </a:solidFill>
                <a:effectLst/>
                <a:latin typeface="Calibri" panose="020F0502020204030204" pitchFamily="34" charset="0"/>
              </a:rPr>
              <a:t> </a:t>
            </a:r>
            <a:r>
              <a:rPr lang="en-GB" b="0" i="0" u="none" strike="noStrike" dirty="0">
                <a:solidFill>
                  <a:srgbClr val="000000"/>
                </a:solidFill>
                <a:effectLst/>
                <a:latin typeface="Calibri" panose="020F0502020204030204" pitchFamily="34" charset="0"/>
              </a:rPr>
              <a:t>		(</a:t>
            </a:r>
            <a:r>
              <a:rPr lang="en-GB" b="0" i="0" u="none" strike="noStrike" dirty="0" err="1">
                <a:solidFill>
                  <a:srgbClr val="000000"/>
                </a:solidFill>
                <a:effectLst/>
                <a:latin typeface="Calibri" panose="020F0502020204030204" pitchFamily="34" charset="0"/>
              </a:rPr>
              <a:t>Graesser</a:t>
            </a:r>
            <a:r>
              <a:rPr lang="en-GB" b="0" i="0" u="none" strike="noStrike" dirty="0">
                <a:solidFill>
                  <a:srgbClr val="000000"/>
                </a:solidFill>
                <a:effectLst/>
                <a:latin typeface="Calibri" panose="020F0502020204030204" pitchFamily="34" charset="0"/>
              </a:rPr>
              <a:t>, 2016; Nguyen &amp; </a:t>
            </a:r>
            <a:r>
              <a:rPr lang="en-GB" b="0" i="0" u="none" strike="noStrike" dirty="0" err="1">
                <a:solidFill>
                  <a:srgbClr val="000000"/>
                </a:solidFill>
                <a:effectLst/>
                <a:latin typeface="Calibri" panose="020F0502020204030204" pitchFamily="34" charset="0"/>
              </a:rPr>
              <a:t>Santagata</a:t>
            </a:r>
            <a:r>
              <a:rPr lang="en-GB" b="0" i="0" u="none" strike="noStrike" dirty="0">
                <a:solidFill>
                  <a:srgbClr val="000000"/>
                </a:solidFill>
                <a:effectLst/>
                <a:latin typeface="Calibri" panose="020F0502020204030204" pitchFamily="34" charset="0"/>
              </a:rPr>
              <a:t>, 2020)</a:t>
            </a:r>
          </a:p>
          <a:p>
            <a:pPr marL="1244787" lvl="3">
              <a:spcBef>
                <a:spcPts val="1135"/>
              </a:spcBef>
              <a:buClr>
                <a:srgbClr val="7571FF"/>
              </a:buClr>
              <a:buSzPct val="123333"/>
              <a:tabLst>
                <a:tab pos="624609" algn="l"/>
                <a:tab pos="625056" algn="l"/>
              </a:tabLst>
            </a:pPr>
            <a:r>
              <a:rPr lang="it-IT" b="1" i="0" u="none" strike="noStrike" dirty="0">
                <a:solidFill>
                  <a:srgbClr val="000000"/>
                </a:solidFill>
                <a:effectLst/>
                <a:latin typeface="Calibri" panose="020F0502020204030204" pitchFamily="34" charset="0"/>
              </a:rPr>
              <a:t>Transactivity </a:t>
            </a:r>
            <a:r>
              <a:rPr lang="it-IT" b="0" i="0" u="none" strike="noStrike" dirty="0">
                <a:solidFill>
                  <a:srgbClr val="000000"/>
                </a:solidFill>
                <a:effectLst/>
                <a:latin typeface="Calibri" panose="020F0502020204030204" pitchFamily="34" charset="0"/>
              </a:rPr>
              <a:t>			(Chi &amp; Wylie, 2014; Fiacco &amp; Rose´, 2018; Resnick et al., 2010; </a:t>
            </a:r>
          </a:p>
          <a:p>
            <a:pPr marL="1244787" lvl="3">
              <a:spcBef>
                <a:spcPts val="1135"/>
              </a:spcBef>
              <a:buClr>
                <a:srgbClr val="7571FF"/>
              </a:buClr>
              <a:buSzPct val="123333"/>
              <a:tabLst>
                <a:tab pos="624609" algn="l"/>
                <a:tab pos="625056" algn="l"/>
              </a:tabLst>
            </a:pPr>
            <a:r>
              <a:rPr lang="it-IT" dirty="0">
                <a:solidFill>
                  <a:srgbClr val="000000"/>
                </a:solidFill>
                <a:latin typeface="Calibri" panose="020F0502020204030204" pitchFamily="34" charset="0"/>
              </a:rPr>
              <a:t>				  </a:t>
            </a:r>
            <a:r>
              <a:rPr lang="it-IT" b="0" i="0" u="none" strike="noStrike" dirty="0">
                <a:solidFill>
                  <a:srgbClr val="000000"/>
                </a:solidFill>
                <a:effectLst/>
                <a:latin typeface="Calibri" panose="020F0502020204030204" pitchFamily="34" charset="0"/>
              </a:rPr>
              <a:t>Teasley, 1997)</a:t>
            </a:r>
          </a:p>
          <a:p>
            <a:pPr marL="1244787" lvl="3">
              <a:spcBef>
                <a:spcPts val="1135"/>
              </a:spcBef>
              <a:buClr>
                <a:srgbClr val="7571FF"/>
              </a:buClr>
              <a:buSzPct val="123333"/>
              <a:tabLst>
                <a:tab pos="624609" algn="l"/>
                <a:tab pos="625056" algn="l"/>
              </a:tabLst>
            </a:pPr>
            <a:r>
              <a:rPr lang="it-IT" b="1" i="0" u="none" strike="noStrike" dirty="0">
                <a:solidFill>
                  <a:srgbClr val="000000"/>
                </a:solidFill>
                <a:effectLst/>
                <a:latin typeface="Calibri" panose="020F0502020204030204" pitchFamily="34" charset="0"/>
              </a:rPr>
              <a:t>Social Expressions </a:t>
            </a:r>
            <a:r>
              <a:rPr lang="it-IT" b="0" i="0" u="none" strike="noStrike" dirty="0">
                <a:solidFill>
                  <a:srgbClr val="000000"/>
                </a:solidFill>
                <a:effectLst/>
                <a:latin typeface="Calibri" panose="020F0502020204030204" pitchFamily="34" charset="0"/>
              </a:rPr>
              <a:t>		(Sebo, Stoll, Scassellati, &amp; Jung, 2020)</a:t>
            </a:r>
          </a:p>
          <a:p>
            <a:pPr marL="1244787" lvl="3">
              <a:spcBef>
                <a:spcPts val="1135"/>
              </a:spcBef>
              <a:buClr>
                <a:srgbClr val="7571FF"/>
              </a:buClr>
              <a:buSzPct val="123333"/>
              <a:tabLst>
                <a:tab pos="624609" algn="l"/>
                <a:tab pos="625056" algn="l"/>
              </a:tabLst>
            </a:pPr>
            <a:endParaRPr lang="nl-NL" sz="800" b="1" spc="-7" dirty="0">
              <a:solidFill>
                <a:srgbClr val="5E5E5E"/>
              </a:solidFill>
              <a:latin typeface="Calibri Light" panose="020F0302020204030204" pitchFamily="34" charset="0"/>
              <a:cs typeface="Calibri Light" panose="020F0302020204030204" pitchFamily="34" charset="0"/>
            </a:endParaRPr>
          </a:p>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Rollenspel &amp; Identiteit</a:t>
            </a:r>
          </a:p>
          <a:p>
            <a:pPr marL="330387" lvl="1">
              <a:spcBef>
                <a:spcPts val="1135"/>
              </a:spcBef>
              <a:buClr>
                <a:srgbClr val="7571FF"/>
              </a:buClr>
              <a:buSzPct val="123333"/>
              <a:tabLst>
                <a:tab pos="624609" algn="l"/>
                <a:tab pos="625056" algn="l"/>
              </a:tabLst>
            </a:pPr>
            <a:r>
              <a:rPr lang="nl-NL" sz="2800" b="1" spc="-7" dirty="0">
                <a:solidFill>
                  <a:srgbClr val="5E5E5E"/>
                </a:solidFill>
                <a:latin typeface="Calibri Light" panose="020F0302020204030204" pitchFamily="34" charset="0"/>
                <a:cs typeface="Calibri Light" panose="020F0302020204030204" pitchFamily="34" charset="0"/>
              </a:rPr>
              <a:t>Inzicht Iteraties</a:t>
            </a:r>
          </a:p>
          <a:p>
            <a:pPr marL="1244787" lvl="3">
              <a:spcBef>
                <a:spcPts val="1135"/>
              </a:spcBef>
              <a:buClr>
                <a:srgbClr val="7571FF"/>
              </a:buClr>
              <a:buSzPct val="123333"/>
              <a:tabLst>
                <a:tab pos="624609" algn="l"/>
                <a:tab pos="625056" algn="l"/>
              </a:tabLst>
            </a:pPr>
            <a:r>
              <a:rPr lang="en-GB" b="1" i="0" u="none" strike="noStrike" dirty="0">
                <a:solidFill>
                  <a:srgbClr val="000000"/>
                </a:solidFill>
                <a:effectLst/>
                <a:latin typeface="Calibri" panose="020F0502020204030204" pitchFamily="34" charset="0"/>
              </a:rPr>
              <a:t>Theories &amp; Cultural Probes</a:t>
            </a:r>
            <a:r>
              <a:rPr lang="en-GB" b="0" i="0" u="none" strike="noStrike" dirty="0">
                <a:solidFill>
                  <a:srgbClr val="000000"/>
                </a:solidFill>
                <a:effectLst/>
                <a:latin typeface="Calibri" panose="020F0502020204030204" pitchFamily="34" charset="0"/>
              </a:rPr>
              <a:t>	</a:t>
            </a:r>
          </a:p>
          <a:p>
            <a:pPr marL="1244787" marR="0" lvl="3" indent="0" algn="l" defTabSz="914400" rtl="0" eaLnBrk="1" fontAlgn="auto" latinLnBrk="0" hangingPunct="1">
              <a:lnSpc>
                <a:spcPct val="100000"/>
              </a:lnSpc>
              <a:spcBef>
                <a:spcPts val="1135"/>
              </a:spcBef>
              <a:spcAft>
                <a:spcPts val="0"/>
              </a:spcAft>
              <a:buClr>
                <a:srgbClr val="7571FF"/>
              </a:buClr>
              <a:buSzPct val="123333"/>
              <a:buFontTx/>
              <a:buNone/>
              <a:tabLst>
                <a:tab pos="624609" algn="l"/>
                <a:tab pos="625056" algn="l"/>
              </a:tabLst>
              <a:defRPr/>
            </a:pPr>
            <a:r>
              <a:rPr kumimoji="0" lang="en-GB"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User testing </a:t>
            </a:r>
            <a:r>
              <a:rPr kumimoji="0" lang="en-GB"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p>
        </p:txBody>
      </p:sp>
      <p:sp>
        <p:nvSpPr>
          <p:cNvPr id="8" name="TextBox 7">
            <a:extLst>
              <a:ext uri="{FF2B5EF4-FFF2-40B4-BE49-F238E27FC236}">
                <a16:creationId xmlns:a16="http://schemas.microsoft.com/office/drawing/2014/main" id="{54339EF4-BD1E-B147-E691-18F3D30A5D62}"/>
              </a:ext>
            </a:extLst>
          </p:cNvPr>
          <p:cNvSpPr txBox="1"/>
          <p:nvPr/>
        </p:nvSpPr>
        <p:spPr>
          <a:xfrm>
            <a:off x="2638295" y="6244063"/>
            <a:ext cx="9105742" cy="492443"/>
          </a:xfrm>
          <a:prstGeom prst="rect">
            <a:avLst/>
          </a:prstGeom>
          <a:solidFill>
            <a:schemeClr val="bg1">
              <a:lumMod val="95000"/>
            </a:schemeClr>
          </a:solidFill>
        </p:spPr>
        <p:txBody>
          <a:bodyPr wrap="square">
            <a:spAutoFit/>
          </a:bodyPr>
          <a:lstStyle/>
          <a:p>
            <a:r>
              <a:rPr lang="en-GB" sz="1800" b="0" i="0" u="none" strike="noStrike" baseline="0" dirty="0">
                <a:solidFill>
                  <a:srgbClr val="000000"/>
                </a:solidFill>
                <a:latin typeface="Charis SIL"/>
              </a:rPr>
              <a:t>Role design considerations of conversational agents to facilitate discussion and systems thinking </a:t>
            </a:r>
            <a:endParaRPr lang="en-GB" sz="800" b="0" i="0" u="none" strike="noStrike" baseline="0" dirty="0">
              <a:solidFill>
                <a:srgbClr val="2196D1"/>
              </a:solidFill>
              <a:latin typeface="Charis SIL"/>
            </a:endParaRPr>
          </a:p>
          <a:p>
            <a:pPr algn="l"/>
            <a:r>
              <a:rPr lang="en-GB" sz="800" b="0" i="0" u="none" strike="noStrike" baseline="0" dirty="0">
                <a:solidFill>
                  <a:srgbClr val="2196D1"/>
                </a:solidFill>
                <a:latin typeface="Charis SIL"/>
              </a:rPr>
              <a:t>https://doi.org/10.1016/j.compedu.2022.104661 </a:t>
            </a:r>
            <a:r>
              <a:rPr lang="en-GB" sz="800" b="0" i="0" u="none" strike="noStrike" baseline="0" dirty="0">
                <a:solidFill>
                  <a:srgbClr val="000000"/>
                </a:solidFill>
                <a:latin typeface="Charis SIL"/>
              </a:rPr>
              <a:t>Received 25 April 2022</a:t>
            </a:r>
          </a:p>
        </p:txBody>
      </p:sp>
    </p:spTree>
    <p:extLst>
      <p:ext uri="{BB962C8B-B14F-4D97-AF65-F5344CB8AC3E}">
        <p14:creationId xmlns:p14="http://schemas.microsoft.com/office/powerpoint/2010/main" val="1525553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3">
            <a:extLst>
              <a:ext uri="{FF2B5EF4-FFF2-40B4-BE49-F238E27FC236}">
                <a16:creationId xmlns:a16="http://schemas.microsoft.com/office/drawing/2014/main" id="{24B97049-F8DD-8E98-C915-766281C8E5C2}"/>
              </a:ext>
            </a:extLst>
          </p:cNvPr>
          <p:cNvGrpSpPr/>
          <p:nvPr/>
        </p:nvGrpSpPr>
        <p:grpSpPr>
          <a:xfrm>
            <a:off x="789848" y="2277792"/>
            <a:ext cx="10745273" cy="4018359"/>
            <a:chOff x="1539092" y="2407429"/>
            <a:chExt cx="9927057" cy="3310254"/>
          </a:xfrm>
        </p:grpSpPr>
        <p:sp>
          <p:nvSpPr>
            <p:cNvPr id="5" name="object 4">
              <a:extLst>
                <a:ext uri="{FF2B5EF4-FFF2-40B4-BE49-F238E27FC236}">
                  <a16:creationId xmlns:a16="http://schemas.microsoft.com/office/drawing/2014/main" id="{63C32E16-C4CA-D6E9-34E3-AA75B784ED99}"/>
                </a:ext>
              </a:extLst>
            </p:cNvPr>
            <p:cNvSpPr/>
            <p:nvPr/>
          </p:nvSpPr>
          <p:spPr>
            <a:xfrm>
              <a:off x="1539194" y="2407429"/>
              <a:ext cx="9926955" cy="3310254"/>
            </a:xfrm>
            <a:custGeom>
              <a:avLst/>
              <a:gdLst/>
              <a:ahLst/>
              <a:cxnLst/>
              <a:rect l="l" t="t" r="r" b="b"/>
              <a:pathLst>
                <a:path w="9926955" h="3310254">
                  <a:moveTo>
                    <a:pt x="9794057" y="0"/>
                  </a:moveTo>
                  <a:lnTo>
                    <a:pt x="132354" y="0"/>
                  </a:lnTo>
                  <a:lnTo>
                    <a:pt x="105996" y="101"/>
                  </a:lnTo>
                  <a:lnTo>
                    <a:pt x="84739" y="811"/>
                  </a:lnTo>
                  <a:lnTo>
                    <a:pt x="67856" y="2738"/>
                  </a:lnTo>
                  <a:lnTo>
                    <a:pt x="54616" y="6490"/>
                  </a:lnTo>
                  <a:lnTo>
                    <a:pt x="14214" y="38873"/>
                  </a:lnTo>
                  <a:lnTo>
                    <a:pt x="709" y="84841"/>
                  </a:lnTo>
                  <a:lnTo>
                    <a:pt x="0" y="106097"/>
                  </a:lnTo>
                  <a:lnTo>
                    <a:pt x="0" y="3203732"/>
                  </a:lnTo>
                  <a:lnTo>
                    <a:pt x="2636" y="3241872"/>
                  </a:lnTo>
                  <a:lnTo>
                    <a:pt x="25156" y="3284571"/>
                  </a:lnTo>
                  <a:lnTo>
                    <a:pt x="67856" y="3307091"/>
                  </a:lnTo>
                  <a:lnTo>
                    <a:pt x="105996" y="3309728"/>
                  </a:lnTo>
                  <a:lnTo>
                    <a:pt x="132354" y="3309829"/>
                  </a:lnTo>
                  <a:lnTo>
                    <a:pt x="9794057" y="3309829"/>
                  </a:lnTo>
                  <a:lnTo>
                    <a:pt x="9841672" y="3309018"/>
                  </a:lnTo>
                  <a:lnTo>
                    <a:pt x="9887639" y="3295513"/>
                  </a:lnTo>
                  <a:lnTo>
                    <a:pt x="9920022" y="3255112"/>
                  </a:lnTo>
                  <a:lnTo>
                    <a:pt x="9926411" y="3203732"/>
                  </a:lnTo>
                  <a:lnTo>
                    <a:pt x="9926411" y="106097"/>
                  </a:lnTo>
                  <a:lnTo>
                    <a:pt x="9925701" y="84841"/>
                  </a:lnTo>
                  <a:lnTo>
                    <a:pt x="9912197" y="38873"/>
                  </a:lnTo>
                  <a:lnTo>
                    <a:pt x="9871795" y="6490"/>
                  </a:lnTo>
                  <a:lnTo>
                    <a:pt x="9820415" y="101"/>
                  </a:lnTo>
                  <a:lnTo>
                    <a:pt x="9794057" y="0"/>
                  </a:lnTo>
                  <a:close/>
                </a:path>
              </a:pathLst>
            </a:custGeom>
            <a:solidFill>
              <a:srgbClr val="F2F2F2"/>
            </a:solidFill>
          </p:spPr>
          <p:txBody>
            <a:bodyPr wrap="square" lIns="0" tIns="0" rIns="0" bIns="0" rtlCol="0"/>
            <a:lstStyle/>
            <a:p>
              <a:endParaRPr sz="1266"/>
            </a:p>
          </p:txBody>
        </p:sp>
        <p:sp>
          <p:nvSpPr>
            <p:cNvPr id="6" name="object 5">
              <a:extLst>
                <a:ext uri="{FF2B5EF4-FFF2-40B4-BE49-F238E27FC236}">
                  <a16:creationId xmlns:a16="http://schemas.microsoft.com/office/drawing/2014/main" id="{873C20B9-4A44-0F13-C484-23C26FDFCCD1}"/>
                </a:ext>
              </a:extLst>
            </p:cNvPr>
            <p:cNvSpPr/>
            <p:nvPr/>
          </p:nvSpPr>
          <p:spPr>
            <a:xfrm>
              <a:off x="1539092" y="2407429"/>
              <a:ext cx="9926955" cy="3310254"/>
            </a:xfrm>
            <a:custGeom>
              <a:avLst/>
              <a:gdLst/>
              <a:ahLst/>
              <a:cxnLst/>
              <a:rect l="l" t="t" r="r" b="b"/>
              <a:pathLst>
                <a:path w="9926955" h="3310254">
                  <a:moveTo>
                    <a:pt x="132455" y="0"/>
                  </a:moveTo>
                  <a:lnTo>
                    <a:pt x="9794159" y="0"/>
                  </a:lnTo>
                  <a:lnTo>
                    <a:pt x="9820517" y="101"/>
                  </a:lnTo>
                  <a:lnTo>
                    <a:pt x="9858657" y="2738"/>
                  </a:lnTo>
                  <a:lnTo>
                    <a:pt x="9901356" y="25258"/>
                  </a:lnTo>
                  <a:lnTo>
                    <a:pt x="9923876" y="67957"/>
                  </a:lnTo>
                  <a:lnTo>
                    <a:pt x="9926513" y="106097"/>
                  </a:lnTo>
                  <a:lnTo>
                    <a:pt x="9926614" y="132455"/>
                  </a:lnTo>
                  <a:lnTo>
                    <a:pt x="9926614" y="3177374"/>
                  </a:lnTo>
                  <a:lnTo>
                    <a:pt x="9925803" y="3224989"/>
                  </a:lnTo>
                  <a:lnTo>
                    <a:pt x="9912298" y="3270956"/>
                  </a:lnTo>
                  <a:lnTo>
                    <a:pt x="9871897" y="3303339"/>
                  </a:lnTo>
                  <a:lnTo>
                    <a:pt x="9820517" y="3309728"/>
                  </a:lnTo>
                  <a:lnTo>
                    <a:pt x="9794159" y="3309829"/>
                  </a:lnTo>
                  <a:lnTo>
                    <a:pt x="132455" y="3309829"/>
                  </a:lnTo>
                  <a:lnTo>
                    <a:pt x="84841" y="3309018"/>
                  </a:lnTo>
                  <a:lnTo>
                    <a:pt x="38873" y="3295514"/>
                  </a:lnTo>
                  <a:lnTo>
                    <a:pt x="6490" y="3255112"/>
                  </a:lnTo>
                  <a:lnTo>
                    <a:pt x="101" y="3203732"/>
                  </a:lnTo>
                  <a:lnTo>
                    <a:pt x="0" y="3177374"/>
                  </a:lnTo>
                  <a:lnTo>
                    <a:pt x="0" y="132455"/>
                  </a:lnTo>
                  <a:lnTo>
                    <a:pt x="811" y="84841"/>
                  </a:lnTo>
                  <a:lnTo>
                    <a:pt x="14316" y="38873"/>
                  </a:lnTo>
                  <a:lnTo>
                    <a:pt x="54717" y="6490"/>
                  </a:lnTo>
                  <a:lnTo>
                    <a:pt x="106097" y="101"/>
                  </a:lnTo>
                  <a:lnTo>
                    <a:pt x="132455" y="0"/>
                  </a:lnTo>
                  <a:close/>
                </a:path>
              </a:pathLst>
            </a:custGeom>
            <a:ln w="63500">
              <a:solidFill>
                <a:srgbClr val="6D6BE7"/>
              </a:solidFill>
            </a:ln>
          </p:spPr>
          <p:txBody>
            <a:bodyPr wrap="square" lIns="0" tIns="0" rIns="0" bIns="0" rtlCol="0"/>
            <a:lstStyle/>
            <a:p>
              <a:endParaRPr sz="1266"/>
            </a:p>
          </p:txBody>
        </p:sp>
      </p:grpSp>
      <p:sp>
        <p:nvSpPr>
          <p:cNvPr id="2" name="object 2"/>
          <p:cNvSpPr txBox="1">
            <a:spLocks noGrp="1"/>
          </p:cNvSpPr>
          <p:nvPr>
            <p:ph type="title"/>
          </p:nvPr>
        </p:nvSpPr>
        <p:spPr>
          <a:xfrm>
            <a:off x="2419026" y="215567"/>
            <a:ext cx="7486918" cy="1956858"/>
          </a:xfrm>
          <a:prstGeom prst="rect">
            <a:avLst/>
          </a:prstGeom>
        </p:spPr>
        <p:txBody>
          <a:bodyPr vert="horz" wrap="square" lIns="0" tIns="8930" rIns="0" bIns="0" rtlCol="0" anchor="ctr">
            <a:spAutoFit/>
          </a:bodyPr>
          <a:lstStyle/>
          <a:p>
            <a:pPr marL="8929">
              <a:lnSpc>
                <a:spcPct val="100000"/>
              </a:lnSpc>
              <a:spcBef>
                <a:spcPts val="70"/>
              </a:spcBef>
            </a:pPr>
            <a:r>
              <a:rPr lang="nl-NL" sz="4219" spc="-49" dirty="0">
                <a:latin typeface="Calibri Light" panose="020F0302020204030204" pitchFamily="34" charset="0"/>
                <a:cs typeface="Calibri Light" panose="020F0302020204030204" pitchFamily="34" charset="0"/>
              </a:rPr>
              <a:t>Prompt recept ontwerptechnieken</a:t>
            </a:r>
            <a:br>
              <a:rPr lang="nl-NL" sz="4219" spc="-49" dirty="0">
                <a:latin typeface="Calibri Light" panose="020F0302020204030204" pitchFamily="34" charset="0"/>
                <a:cs typeface="Calibri Light" panose="020F0302020204030204" pitchFamily="34" charset="0"/>
              </a:rPr>
            </a:br>
            <a:r>
              <a:rPr lang="nl-NL" sz="4219" spc="-49" dirty="0">
                <a:latin typeface="Calibri Light" panose="020F0302020204030204" pitchFamily="34" charset="0"/>
                <a:cs typeface="Calibri Light" panose="020F0302020204030204" pitchFamily="34" charset="0"/>
              </a:rPr>
              <a:t>gebaseerd op fine-</a:t>
            </a:r>
            <a:r>
              <a:rPr lang="nl-NL" sz="4219" spc="-49" dirty="0" err="1">
                <a:latin typeface="Calibri Light" panose="020F0302020204030204" pitchFamily="34" charset="0"/>
                <a:cs typeface="Calibri Light" panose="020F0302020204030204" pitchFamily="34" charset="0"/>
              </a:rPr>
              <a:t>tuning</a:t>
            </a:r>
            <a:r>
              <a:rPr lang="nl-NL" sz="4219" spc="-49" dirty="0">
                <a:latin typeface="Calibri Light" panose="020F0302020204030204" pitchFamily="34" charset="0"/>
                <a:cs typeface="Calibri Light" panose="020F0302020204030204" pitchFamily="34" charset="0"/>
              </a:rPr>
              <a:t> </a:t>
            </a:r>
            <a:br>
              <a:rPr lang="nl-NL" sz="4219" spc="-49" dirty="0">
                <a:latin typeface="Calibri Light" panose="020F0302020204030204" pitchFamily="34" charset="0"/>
                <a:cs typeface="Calibri Light" panose="020F0302020204030204" pitchFamily="34" charset="0"/>
              </a:rPr>
            </a:br>
            <a:r>
              <a:rPr lang="nl-NL" sz="4219" spc="-49" dirty="0">
                <a:latin typeface="Calibri Light" panose="020F0302020204030204" pitchFamily="34" charset="0"/>
                <a:cs typeface="Calibri Light" panose="020F0302020204030204" pitchFamily="34" charset="0"/>
              </a:rPr>
              <a:t>van het onderliggende  taal-model</a:t>
            </a:r>
            <a:endParaRPr lang="nl-NL" sz="4219" spc="-84" dirty="0">
              <a:latin typeface="Calibri Light" panose="020F0302020204030204" pitchFamily="34" charset="0"/>
              <a:cs typeface="Calibri Light" panose="020F0302020204030204" pitchFamily="34" charset="0"/>
            </a:endParaRPr>
          </a:p>
        </p:txBody>
      </p:sp>
      <p:pic>
        <p:nvPicPr>
          <p:cNvPr id="7" name="Picture 2">
            <a:extLst>
              <a:ext uri="{FF2B5EF4-FFF2-40B4-BE49-F238E27FC236}">
                <a16:creationId xmlns:a16="http://schemas.microsoft.com/office/drawing/2014/main" id="{4E6393B6-D4AC-0AAB-67BF-CF4EF824A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334" y="2537138"/>
            <a:ext cx="4750872" cy="35631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FA7F17C-1333-5B9A-1641-28D6699E8670}"/>
              </a:ext>
            </a:extLst>
          </p:cNvPr>
          <p:cNvSpPr txBox="1"/>
          <p:nvPr/>
        </p:nvSpPr>
        <p:spPr>
          <a:xfrm>
            <a:off x="4773600" y="6370831"/>
            <a:ext cx="6761411" cy="369332"/>
          </a:xfrm>
          <a:prstGeom prst="rect">
            <a:avLst/>
          </a:prstGeom>
          <a:solidFill>
            <a:schemeClr val="bg1">
              <a:lumMod val="95000"/>
            </a:schemeClr>
          </a:solidFill>
        </p:spPr>
        <p:txBody>
          <a:bodyPr wrap="square">
            <a:spAutoFit/>
          </a:bodyPr>
          <a:lstStyle/>
          <a:p>
            <a:r>
              <a:rPr lang="en-NL" dirty="0">
                <a:hlinkClick r:id="rId3"/>
              </a:rPr>
              <a:t>https://tinyml.substack.com/p/your-go-to-guide-to-master-prompt</a:t>
            </a:r>
            <a:endParaRPr lang="en-US" dirty="0"/>
          </a:p>
        </p:txBody>
      </p:sp>
      <p:sp>
        <p:nvSpPr>
          <p:cNvPr id="10" name="TextBox 9">
            <a:extLst>
              <a:ext uri="{FF2B5EF4-FFF2-40B4-BE49-F238E27FC236}">
                <a16:creationId xmlns:a16="http://schemas.microsoft.com/office/drawing/2014/main" id="{BA849907-37A8-8003-FA59-6F87BC76C825}"/>
              </a:ext>
            </a:extLst>
          </p:cNvPr>
          <p:cNvSpPr txBox="1"/>
          <p:nvPr/>
        </p:nvSpPr>
        <p:spPr>
          <a:xfrm>
            <a:off x="1056067" y="2977334"/>
            <a:ext cx="4043966" cy="2092881"/>
          </a:xfrm>
          <a:prstGeom prst="rect">
            <a:avLst/>
          </a:prstGeom>
          <a:noFill/>
        </p:spPr>
        <p:txBody>
          <a:bodyPr wrap="square">
            <a:spAutoFit/>
          </a:bodyPr>
          <a:lstStyle/>
          <a:p>
            <a:pPr marL="330387" lvl="1">
              <a:spcBef>
                <a:spcPts val="1135"/>
              </a:spcBef>
              <a:buClr>
                <a:srgbClr val="7571FF"/>
              </a:buClr>
              <a:buSzPct val="123333"/>
              <a:tabLst>
                <a:tab pos="624609" algn="l"/>
                <a:tab pos="625056" algn="l"/>
              </a:tabLst>
            </a:pPr>
            <a:r>
              <a:rPr lang="en-GB" sz="1800" b="1" spc="-7" dirty="0">
                <a:solidFill>
                  <a:srgbClr val="5E5E5E"/>
                </a:solidFill>
                <a:latin typeface="Calibri Light" panose="020F0302020204030204" pitchFamily="34" charset="0"/>
                <a:cs typeface="Calibri Light" panose="020F0302020204030204" pitchFamily="34" charset="0"/>
              </a:rPr>
              <a:t>Few-</a:t>
            </a:r>
            <a:r>
              <a:rPr lang="en-GB" sz="1800" b="1" dirty="0">
                <a:solidFill>
                  <a:srgbClr val="5E5E5E"/>
                </a:solidFill>
                <a:latin typeface="Calibri Light" panose="020F0302020204030204" pitchFamily="34" charset="0"/>
                <a:cs typeface="Calibri Light" panose="020F0302020204030204" pitchFamily="34" charset="0"/>
              </a:rPr>
              <a:t>shot</a:t>
            </a:r>
            <a:r>
              <a:rPr lang="en-GB" sz="1800" b="1" spc="21" dirty="0">
                <a:solidFill>
                  <a:srgbClr val="5E5E5E"/>
                </a:solidFill>
                <a:latin typeface="Calibri Light" panose="020F0302020204030204" pitchFamily="34" charset="0"/>
                <a:cs typeface="Calibri Light" panose="020F0302020204030204" pitchFamily="34" charset="0"/>
              </a:rPr>
              <a:t> </a:t>
            </a:r>
            <a:r>
              <a:rPr lang="en-GB" sz="1800" b="1" spc="-7" dirty="0">
                <a:solidFill>
                  <a:srgbClr val="5E5E5E"/>
                </a:solidFill>
                <a:latin typeface="Calibri Light" panose="020F0302020204030204" pitchFamily="34" charset="0"/>
                <a:cs typeface="Calibri Light" panose="020F0302020204030204" pitchFamily="34" charset="0"/>
              </a:rPr>
              <a:t>prompts </a:t>
            </a:r>
            <a:r>
              <a:rPr lang="en-GB" sz="1800" b="1" spc="-7" dirty="0">
                <a:solidFill>
                  <a:srgbClr val="FF0000"/>
                </a:solidFill>
                <a:latin typeface="Calibri Light" panose="020F0302020204030204" pitchFamily="34" charset="0"/>
                <a:cs typeface="Calibri Light" panose="020F0302020204030204" pitchFamily="34" charset="0"/>
              </a:rPr>
              <a:t>(In Context </a:t>
            </a:r>
            <a:r>
              <a:rPr lang="en-GB" sz="1800" b="1" spc="-7" dirty="0" err="1">
                <a:solidFill>
                  <a:srgbClr val="FF0000"/>
                </a:solidFill>
                <a:latin typeface="Calibri Light" panose="020F0302020204030204" pitchFamily="34" charset="0"/>
                <a:cs typeface="Calibri Light" panose="020F0302020204030204" pitchFamily="34" charset="0"/>
              </a:rPr>
              <a:t>Leren</a:t>
            </a:r>
            <a:r>
              <a:rPr lang="en-GB" sz="1800" b="1" spc="-7" dirty="0">
                <a:solidFill>
                  <a:srgbClr val="FF0000"/>
                </a:solidFill>
                <a:latin typeface="Calibri Light" panose="020F0302020204030204" pitchFamily="34" charset="0"/>
                <a:cs typeface="Calibri Light" panose="020F0302020204030204" pitchFamily="34" charset="0"/>
              </a:rPr>
              <a:t>) </a:t>
            </a:r>
            <a:endParaRPr lang="en-GB" sz="1800" b="1" dirty="0">
              <a:solidFill>
                <a:srgbClr val="FF0000"/>
              </a:solidFill>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lang="en-GB" sz="1800" b="1" dirty="0">
                <a:solidFill>
                  <a:srgbClr val="5E5E5E"/>
                </a:solidFill>
                <a:latin typeface="Calibri Light" panose="020F0302020204030204" pitchFamily="34" charset="0"/>
                <a:cs typeface="Calibri Light" panose="020F0302020204030204" pitchFamily="34" charset="0"/>
              </a:rPr>
              <a:t>Chain-</a:t>
            </a:r>
            <a:r>
              <a:rPr lang="en-GB" sz="1800" b="1" spc="-7" dirty="0">
                <a:solidFill>
                  <a:srgbClr val="5E5E5E"/>
                </a:solidFill>
                <a:latin typeface="Calibri Light" panose="020F0302020204030204" pitchFamily="34" charset="0"/>
                <a:cs typeface="Calibri Light" panose="020F0302020204030204" pitchFamily="34" charset="0"/>
              </a:rPr>
              <a:t>of-</a:t>
            </a:r>
            <a:r>
              <a:rPr lang="en-GB" sz="1800" b="1" dirty="0">
                <a:solidFill>
                  <a:srgbClr val="5E5E5E"/>
                </a:solidFill>
                <a:latin typeface="Calibri Light" panose="020F0302020204030204" pitchFamily="34" charset="0"/>
                <a:cs typeface="Calibri Light" panose="020F0302020204030204" pitchFamily="34" charset="0"/>
              </a:rPr>
              <a:t>thought</a:t>
            </a:r>
            <a:r>
              <a:rPr lang="en-GB" sz="1800" b="1" spc="-7" dirty="0">
                <a:solidFill>
                  <a:srgbClr val="5E5E5E"/>
                </a:solidFill>
                <a:latin typeface="Calibri Light" panose="020F0302020204030204" pitchFamily="34" charset="0"/>
                <a:cs typeface="Calibri Light" panose="020F0302020204030204" pitchFamily="34" charset="0"/>
              </a:rPr>
              <a:t> </a:t>
            </a:r>
            <a:r>
              <a:rPr lang="en-GB" sz="1800" b="1" dirty="0">
                <a:solidFill>
                  <a:srgbClr val="FF0000"/>
                </a:solidFill>
                <a:latin typeface="Calibri Light" panose="020F0302020204030204" pitchFamily="34" charset="0"/>
                <a:cs typeface="Calibri Light" panose="020F0302020204030204" pitchFamily="34" charset="0"/>
              </a:rPr>
              <a:t>(</a:t>
            </a:r>
            <a:r>
              <a:rPr lang="en-GB" sz="1800" b="1" dirty="0" err="1">
                <a:solidFill>
                  <a:srgbClr val="FF0000"/>
                </a:solidFill>
                <a:latin typeface="Calibri Light" panose="020F0302020204030204" pitchFamily="34" charset="0"/>
                <a:cs typeface="Calibri Light" panose="020F0302020204030204" pitchFamily="34" charset="0"/>
              </a:rPr>
              <a:t>CoT</a:t>
            </a:r>
            <a:r>
              <a:rPr lang="en-GB" sz="1800" b="1" dirty="0">
                <a:solidFill>
                  <a:srgbClr val="FF0000"/>
                </a:solidFill>
                <a:latin typeface="Calibri Light" panose="020F0302020204030204" pitchFamily="34" charset="0"/>
                <a:cs typeface="Calibri Light" panose="020F0302020204030204" pitchFamily="34" charset="0"/>
              </a:rPr>
              <a:t>)</a:t>
            </a:r>
            <a:r>
              <a:rPr lang="en-GB" sz="1800" b="1" spc="4" dirty="0">
                <a:solidFill>
                  <a:srgbClr val="FF0000"/>
                </a:solidFill>
                <a:latin typeface="Calibri Light" panose="020F0302020204030204" pitchFamily="34" charset="0"/>
                <a:cs typeface="Calibri Light" panose="020F0302020204030204" pitchFamily="34" charset="0"/>
              </a:rPr>
              <a:t> </a:t>
            </a:r>
            <a:r>
              <a:rPr lang="en-GB" sz="1800" b="1" spc="-7" dirty="0">
                <a:solidFill>
                  <a:srgbClr val="5E5E5E"/>
                </a:solidFill>
                <a:latin typeface="Calibri Light" panose="020F0302020204030204" pitchFamily="34" charset="0"/>
                <a:cs typeface="Calibri Light" panose="020F0302020204030204" pitchFamily="34" charset="0"/>
              </a:rPr>
              <a:t>reasoning</a:t>
            </a:r>
            <a:endParaRPr lang="en-GB" sz="1800"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lang="en-GB" sz="1800" b="1" spc="-7" dirty="0">
                <a:solidFill>
                  <a:srgbClr val="5E5E5E"/>
                </a:solidFill>
                <a:latin typeface="Calibri Light" panose="020F0302020204030204" pitchFamily="34" charset="0"/>
                <a:cs typeface="Calibri Light" panose="020F0302020204030204" pitchFamily="34" charset="0"/>
              </a:rPr>
              <a:t>Self-Consistency Sampling</a:t>
            </a:r>
            <a:endParaRPr lang="en-GB" sz="1800"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lang="en-GB" sz="1800" b="1" dirty="0">
                <a:solidFill>
                  <a:srgbClr val="5E5E5E"/>
                </a:solidFill>
                <a:latin typeface="Calibri Light" panose="020F0302020204030204" pitchFamily="34" charset="0"/>
                <a:cs typeface="Calibri Light" panose="020F0302020204030204" pitchFamily="34" charset="0"/>
              </a:rPr>
              <a:t>Knowledge</a:t>
            </a:r>
            <a:r>
              <a:rPr lang="en-GB" sz="1800" b="1" spc="-11" dirty="0">
                <a:solidFill>
                  <a:srgbClr val="5E5E5E"/>
                </a:solidFill>
                <a:latin typeface="Calibri Light" panose="020F0302020204030204" pitchFamily="34" charset="0"/>
                <a:cs typeface="Calibri Light" panose="020F0302020204030204" pitchFamily="34" charset="0"/>
              </a:rPr>
              <a:t> </a:t>
            </a:r>
            <a:r>
              <a:rPr lang="en-GB" sz="1800" b="1" dirty="0">
                <a:solidFill>
                  <a:srgbClr val="5E5E5E"/>
                </a:solidFill>
                <a:latin typeface="Calibri Light" panose="020F0302020204030204" pitchFamily="34" charset="0"/>
                <a:cs typeface="Calibri Light" panose="020F0302020204030204" pitchFamily="34" charset="0"/>
              </a:rPr>
              <a:t>Generation</a:t>
            </a:r>
            <a:r>
              <a:rPr lang="en-GB" sz="1800" b="1" spc="-4" dirty="0">
                <a:solidFill>
                  <a:srgbClr val="5E5E5E"/>
                </a:solidFill>
                <a:latin typeface="Calibri Light" panose="020F0302020204030204" pitchFamily="34" charset="0"/>
                <a:cs typeface="Calibri Light" panose="020F0302020204030204" pitchFamily="34" charset="0"/>
              </a:rPr>
              <a:t> </a:t>
            </a:r>
            <a:r>
              <a:rPr lang="en-GB" sz="1800" b="1" spc="-7" dirty="0">
                <a:solidFill>
                  <a:srgbClr val="5E5E5E"/>
                </a:solidFill>
                <a:latin typeface="Calibri Light" panose="020F0302020204030204" pitchFamily="34" charset="0"/>
                <a:cs typeface="Calibri Light" panose="020F0302020204030204" pitchFamily="34" charset="0"/>
              </a:rPr>
              <a:t>Prompting</a:t>
            </a:r>
            <a:endParaRPr lang="en-GB" sz="1800" b="1" dirty="0">
              <a:latin typeface="Calibri Light" panose="020F0302020204030204" pitchFamily="34" charset="0"/>
              <a:cs typeface="Calibri Light" panose="020F0302020204030204" pitchFamily="34" charset="0"/>
            </a:endParaRPr>
          </a:p>
          <a:p>
            <a:pPr marL="330387" lvl="1">
              <a:spcBef>
                <a:spcPts val="1174"/>
              </a:spcBef>
              <a:buClr>
                <a:srgbClr val="7571FF"/>
              </a:buClr>
              <a:buSzPct val="123333"/>
              <a:tabLst>
                <a:tab pos="624609" algn="l"/>
                <a:tab pos="625056" algn="l"/>
              </a:tabLst>
            </a:pPr>
            <a:r>
              <a:rPr lang="en-GB" sz="1800" b="1" spc="-7" dirty="0" err="1">
                <a:solidFill>
                  <a:srgbClr val="5E5E5E"/>
                </a:solidFill>
                <a:latin typeface="Calibri Light" panose="020F0302020204030204" pitchFamily="34" charset="0"/>
                <a:cs typeface="Calibri Light" panose="020F0302020204030204" pitchFamily="34" charset="0"/>
              </a:rPr>
              <a:t>ReAct</a:t>
            </a:r>
            <a:endParaRPr lang="en-GB" sz="1800" b="1" dirty="0">
              <a:latin typeface="Calibri Light" panose="020F0302020204030204" pitchFamily="34" charset="0"/>
              <a:cs typeface="Calibri Light" panose="020F03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B70E7-8B31-EECC-4C63-A3256D503DA2}"/>
              </a:ext>
            </a:extLst>
          </p:cNvPr>
          <p:cNvPicPr>
            <a:picLocks noChangeAspect="1"/>
          </p:cNvPicPr>
          <p:nvPr/>
        </p:nvPicPr>
        <p:blipFill>
          <a:blip r:embed="rId2"/>
          <a:stretch>
            <a:fillRect/>
          </a:stretch>
        </p:blipFill>
        <p:spPr>
          <a:xfrm>
            <a:off x="311646" y="332509"/>
            <a:ext cx="2064407" cy="2770909"/>
          </a:xfrm>
          <a:prstGeom prst="rect">
            <a:avLst/>
          </a:prstGeom>
        </p:spPr>
      </p:pic>
      <p:pic>
        <p:nvPicPr>
          <p:cNvPr id="3" name="Picture 2">
            <a:extLst>
              <a:ext uri="{FF2B5EF4-FFF2-40B4-BE49-F238E27FC236}">
                <a16:creationId xmlns:a16="http://schemas.microsoft.com/office/drawing/2014/main" id="{25F23065-7CF4-E2C7-2A36-AE91353BAD4E}"/>
              </a:ext>
            </a:extLst>
          </p:cNvPr>
          <p:cNvPicPr>
            <a:picLocks noChangeAspect="1"/>
          </p:cNvPicPr>
          <p:nvPr/>
        </p:nvPicPr>
        <p:blipFill>
          <a:blip r:embed="rId3"/>
          <a:stretch>
            <a:fillRect/>
          </a:stretch>
        </p:blipFill>
        <p:spPr>
          <a:xfrm>
            <a:off x="2899641" y="774591"/>
            <a:ext cx="4000500" cy="5733691"/>
          </a:xfrm>
          <a:prstGeom prst="rect">
            <a:avLst/>
          </a:prstGeom>
        </p:spPr>
      </p:pic>
      <p:pic>
        <p:nvPicPr>
          <p:cNvPr id="4" name="Picture 3">
            <a:extLst>
              <a:ext uri="{FF2B5EF4-FFF2-40B4-BE49-F238E27FC236}">
                <a16:creationId xmlns:a16="http://schemas.microsoft.com/office/drawing/2014/main" id="{13B19A22-3664-525A-47EE-4A256D653CCD}"/>
              </a:ext>
            </a:extLst>
          </p:cNvPr>
          <p:cNvPicPr>
            <a:picLocks noChangeAspect="1"/>
          </p:cNvPicPr>
          <p:nvPr/>
        </p:nvPicPr>
        <p:blipFill>
          <a:blip r:embed="rId4"/>
          <a:stretch>
            <a:fillRect/>
          </a:stretch>
        </p:blipFill>
        <p:spPr>
          <a:xfrm>
            <a:off x="7656715" y="774591"/>
            <a:ext cx="3611880" cy="5549660"/>
          </a:xfrm>
          <a:prstGeom prst="rect">
            <a:avLst/>
          </a:prstGeom>
        </p:spPr>
      </p:pic>
      <p:pic>
        <p:nvPicPr>
          <p:cNvPr id="5" name="Picture 4">
            <a:extLst>
              <a:ext uri="{FF2B5EF4-FFF2-40B4-BE49-F238E27FC236}">
                <a16:creationId xmlns:a16="http://schemas.microsoft.com/office/drawing/2014/main" id="{1EE76139-030F-5C0F-1026-7DA8F8B4F9D5}"/>
              </a:ext>
            </a:extLst>
          </p:cNvPr>
          <p:cNvPicPr>
            <a:picLocks noChangeAspect="1"/>
          </p:cNvPicPr>
          <p:nvPr/>
        </p:nvPicPr>
        <p:blipFill>
          <a:blip r:embed="rId5"/>
          <a:stretch>
            <a:fillRect/>
          </a:stretch>
        </p:blipFill>
        <p:spPr>
          <a:xfrm>
            <a:off x="311646" y="3223935"/>
            <a:ext cx="2061838" cy="3112208"/>
          </a:xfrm>
          <a:prstGeom prst="rect">
            <a:avLst/>
          </a:prstGeom>
        </p:spPr>
      </p:pic>
    </p:spTree>
    <p:extLst>
      <p:ext uri="{BB962C8B-B14F-4D97-AF65-F5344CB8AC3E}">
        <p14:creationId xmlns:p14="http://schemas.microsoft.com/office/powerpoint/2010/main" val="3254565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6146" name="Picture 2">
            <a:extLst>
              <a:ext uri="{FF2B5EF4-FFF2-40B4-BE49-F238E27FC236}">
                <a16:creationId xmlns:a16="http://schemas.microsoft.com/office/drawing/2014/main" id="{C06F6017-FE64-DDA6-7384-89FF12B9D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987" y="1089218"/>
            <a:ext cx="5924747" cy="51644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21E8F-2CCA-C399-537D-F452BF31ACF3}"/>
              </a:ext>
            </a:extLst>
          </p:cNvPr>
          <p:cNvSpPr txBox="1"/>
          <p:nvPr/>
        </p:nvSpPr>
        <p:spPr>
          <a:xfrm>
            <a:off x="4305837" y="6253646"/>
            <a:ext cx="6812924" cy="369332"/>
          </a:xfrm>
          <a:prstGeom prst="rect">
            <a:avLst/>
          </a:prstGeom>
          <a:solidFill>
            <a:schemeClr val="bg1">
              <a:lumMod val="85000"/>
            </a:schemeClr>
          </a:solidFill>
        </p:spPr>
        <p:txBody>
          <a:bodyPr wrap="square">
            <a:spAutoFit/>
          </a:bodyPr>
          <a:lstStyle/>
          <a:p>
            <a:r>
              <a:rPr lang="en-NL" dirty="0">
                <a:hlinkClick r:id="rId4"/>
              </a:rPr>
              <a:t>https://www.anti-vc.com/p/fine-tuning-llms-learnings-from-the</a:t>
            </a:r>
            <a:endParaRPr lang="en-US" dirty="0"/>
          </a:p>
        </p:txBody>
      </p:sp>
      <p:grpSp>
        <p:nvGrpSpPr>
          <p:cNvPr id="2" name="object 4">
            <a:extLst>
              <a:ext uri="{FF2B5EF4-FFF2-40B4-BE49-F238E27FC236}">
                <a16:creationId xmlns:a16="http://schemas.microsoft.com/office/drawing/2014/main" id="{44ABEB1D-D1D8-2FE2-A9C4-85137CC164AC}"/>
              </a:ext>
            </a:extLst>
          </p:cNvPr>
          <p:cNvGrpSpPr/>
          <p:nvPr/>
        </p:nvGrpSpPr>
        <p:grpSpPr>
          <a:xfrm>
            <a:off x="1491914" y="216194"/>
            <a:ext cx="7545140" cy="796944"/>
            <a:chOff x="1081619" y="5621982"/>
            <a:chExt cx="10841990" cy="3277235"/>
          </a:xfrm>
        </p:grpSpPr>
        <p:sp>
          <p:nvSpPr>
            <p:cNvPr id="5" name="object 5">
              <a:extLst>
                <a:ext uri="{FF2B5EF4-FFF2-40B4-BE49-F238E27FC236}">
                  <a16:creationId xmlns:a16="http://schemas.microsoft.com/office/drawing/2014/main" id="{F373D5F8-D52C-CA65-26E8-9A0BB111B34A}"/>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BC4ADCC2-E31A-F4DB-2C42-5FDBE10274E4}"/>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2">
            <a:extLst>
              <a:ext uri="{FF2B5EF4-FFF2-40B4-BE49-F238E27FC236}">
                <a16:creationId xmlns:a16="http://schemas.microsoft.com/office/drawing/2014/main" id="{53D0F43E-4D8C-EF6E-EF08-644D5480BDBE}"/>
              </a:ext>
            </a:extLst>
          </p:cNvPr>
          <p:cNvSpPr txBox="1">
            <a:spLocks/>
          </p:cNvSpPr>
          <p:nvPr/>
        </p:nvSpPr>
        <p:spPr>
          <a:xfrm>
            <a:off x="2464793" y="285517"/>
            <a:ext cx="5535149" cy="658298"/>
          </a:xfrm>
          <a:prstGeom prst="rect">
            <a:avLst/>
          </a:prstGeom>
          <a:noFill/>
          <a:ln>
            <a:noFill/>
          </a:ln>
        </p:spPr>
        <p:txBody>
          <a:bodyPr vert="horz" wrap="square" lIns="0" tIns="8930" rIns="0" bIns="0" rtlCol="0"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94" b="1" i="0" u="none" strike="noStrike" cap="none" baseline="0">
                <a:solidFill>
                  <a:schemeClr val="tx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marL="8929">
              <a:spcBef>
                <a:spcPts val="70"/>
              </a:spcBef>
            </a:pPr>
            <a:r>
              <a:rPr lang="nl-NL" sz="4219" kern="0" spc="-56" dirty="0">
                <a:latin typeface="Calibri Light" panose="020F0302020204030204" pitchFamily="34" charset="0"/>
                <a:cs typeface="Calibri Light" panose="020F0302020204030204" pitchFamily="34" charset="0"/>
              </a:rPr>
              <a:t>Prompt-type </a:t>
            </a:r>
            <a:r>
              <a:rPr lang="nl-NL" sz="4219" kern="0" spc="-56" dirty="0" err="1">
                <a:latin typeface="Calibri Light" panose="020F0302020204030204" pitchFamily="34" charset="0"/>
                <a:cs typeface="Calibri Light" panose="020F0302020204030204" pitchFamily="34" charset="0"/>
              </a:rPr>
              <a:t>taxonomy</a:t>
            </a:r>
            <a:endParaRPr lang="nl-NL" sz="4219" kern="0" spc="-56"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67417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3" name="TextBox 2">
            <a:extLst>
              <a:ext uri="{FF2B5EF4-FFF2-40B4-BE49-F238E27FC236}">
                <a16:creationId xmlns:a16="http://schemas.microsoft.com/office/drawing/2014/main" id="{B9521E8F-2CCA-C399-537D-F452BF31ACF3}"/>
              </a:ext>
            </a:extLst>
          </p:cNvPr>
          <p:cNvSpPr txBox="1"/>
          <p:nvPr/>
        </p:nvSpPr>
        <p:spPr>
          <a:xfrm>
            <a:off x="4305837" y="6253646"/>
            <a:ext cx="6812924" cy="369332"/>
          </a:xfrm>
          <a:prstGeom prst="rect">
            <a:avLst/>
          </a:prstGeom>
          <a:solidFill>
            <a:schemeClr val="bg1">
              <a:lumMod val="85000"/>
            </a:schemeClr>
          </a:solidFill>
        </p:spPr>
        <p:txBody>
          <a:bodyPr wrap="square">
            <a:spAutoFit/>
          </a:bodyPr>
          <a:lstStyle/>
          <a:p>
            <a:r>
              <a:rPr lang="en-NL" dirty="0">
                <a:hlinkClick r:id="rId3"/>
              </a:rPr>
              <a:t>https://www.anti-vc.com/p/fine-tuning-llms-learnings-from-the</a:t>
            </a:r>
            <a:endParaRPr lang="en-US" dirty="0"/>
          </a:p>
        </p:txBody>
      </p:sp>
      <p:pic>
        <p:nvPicPr>
          <p:cNvPr id="7170" name="Picture 2">
            <a:extLst>
              <a:ext uri="{FF2B5EF4-FFF2-40B4-BE49-F238E27FC236}">
                <a16:creationId xmlns:a16="http://schemas.microsoft.com/office/drawing/2014/main" id="{B67064A1-EEA3-600C-6C38-5F0D2490C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211" y="845199"/>
            <a:ext cx="9646277" cy="540844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object 4">
            <a:extLst>
              <a:ext uri="{FF2B5EF4-FFF2-40B4-BE49-F238E27FC236}">
                <a16:creationId xmlns:a16="http://schemas.microsoft.com/office/drawing/2014/main" id="{D256A09B-369F-BD7B-9C1C-A2DEC7F09E92}"/>
              </a:ext>
            </a:extLst>
          </p:cNvPr>
          <p:cNvGrpSpPr/>
          <p:nvPr/>
        </p:nvGrpSpPr>
        <p:grpSpPr>
          <a:xfrm>
            <a:off x="1491914" y="216194"/>
            <a:ext cx="7545140" cy="796944"/>
            <a:chOff x="1081619" y="5621982"/>
            <a:chExt cx="10841990" cy="3277235"/>
          </a:xfrm>
        </p:grpSpPr>
        <p:sp>
          <p:nvSpPr>
            <p:cNvPr id="5" name="object 5">
              <a:extLst>
                <a:ext uri="{FF2B5EF4-FFF2-40B4-BE49-F238E27FC236}">
                  <a16:creationId xmlns:a16="http://schemas.microsoft.com/office/drawing/2014/main" id="{50D5A6B7-92B7-5510-975A-C3C374A8822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a:extLst>
                <a:ext uri="{FF2B5EF4-FFF2-40B4-BE49-F238E27FC236}">
                  <a16:creationId xmlns:a16="http://schemas.microsoft.com/office/drawing/2014/main" id="{B547C9E9-3D82-0735-8972-452A9033E614}"/>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7" name="object 2">
            <a:extLst>
              <a:ext uri="{FF2B5EF4-FFF2-40B4-BE49-F238E27FC236}">
                <a16:creationId xmlns:a16="http://schemas.microsoft.com/office/drawing/2014/main" id="{4723767D-07EB-A653-C2EC-815A4F4B460F}"/>
              </a:ext>
            </a:extLst>
          </p:cNvPr>
          <p:cNvSpPr txBox="1">
            <a:spLocks/>
          </p:cNvSpPr>
          <p:nvPr/>
        </p:nvSpPr>
        <p:spPr>
          <a:xfrm>
            <a:off x="2649924" y="285517"/>
            <a:ext cx="5228823" cy="658298"/>
          </a:xfrm>
          <a:prstGeom prst="rect">
            <a:avLst/>
          </a:prstGeom>
          <a:noFill/>
          <a:ln>
            <a:noFill/>
          </a:ln>
        </p:spPr>
        <p:txBody>
          <a:bodyPr vert="horz" wrap="square" lIns="0" tIns="8930" rIns="0" bIns="0" rtlCol="0" anchor="ctr" anchorCtr="0">
            <a:spAutoFit/>
          </a:bodyPr>
          <a:lstStyle>
            <a:defPPr marR="0" algn="l" rtl="0">
              <a:lnSpc>
                <a:spcPct val="100000"/>
              </a:lnSpc>
              <a:spcBef>
                <a:spcPts val="0"/>
              </a:spcBef>
              <a:spcAft>
                <a:spcPts val="0"/>
              </a:spcAft>
            </a:defPPr>
            <a:lvl1pPr marR="0" algn="l" rtl="0">
              <a:lnSpc>
                <a:spcPct val="100000"/>
              </a:lnSpc>
              <a:spcBef>
                <a:spcPts val="0"/>
              </a:spcBef>
              <a:spcAft>
                <a:spcPts val="0"/>
              </a:spcAft>
              <a:buClr>
                <a:schemeClr val="dk1"/>
              </a:buClr>
              <a:buSzPct val="100000"/>
              <a:buNone/>
              <a:defRPr sz="3094" b="1" i="0" u="none" strike="noStrike" cap="none" baseline="0">
                <a:solidFill>
                  <a:schemeClr val="tx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pPr marL="8929">
              <a:spcBef>
                <a:spcPts val="70"/>
              </a:spcBef>
            </a:pPr>
            <a:r>
              <a:rPr lang="nl-NL" sz="4219" kern="0" spc="-56" dirty="0">
                <a:latin typeface="Calibri Light" panose="020F0302020204030204" pitchFamily="34" charset="0"/>
                <a:cs typeface="Calibri Light" panose="020F0302020204030204" pitchFamily="34" charset="0"/>
              </a:rPr>
              <a:t>Building a </a:t>
            </a:r>
            <a:r>
              <a:rPr lang="nl-NL" sz="4219" kern="0" spc="-56" dirty="0" err="1">
                <a:latin typeface="Calibri Light" panose="020F0302020204030204" pitchFamily="34" charset="0"/>
                <a:cs typeface="Calibri Light" panose="020F0302020204030204" pitchFamily="34" charset="0"/>
              </a:rPr>
              <a:t>PoC</a:t>
            </a:r>
            <a:r>
              <a:rPr lang="nl-NL" sz="4219" kern="0" spc="-56" dirty="0">
                <a:latin typeface="Calibri Light" panose="020F0302020204030204" pitchFamily="34" charset="0"/>
                <a:cs typeface="Calibri Light" panose="020F0302020204030204" pitchFamily="34" charset="0"/>
              </a:rPr>
              <a:t> </a:t>
            </a:r>
            <a:r>
              <a:rPr lang="nl-NL" sz="4219" kern="0" spc="-56" dirty="0" err="1">
                <a:latin typeface="Calibri Light" panose="020F0302020204030204" pitchFamily="34" charset="0"/>
                <a:cs typeface="Calibri Light" panose="020F0302020204030204" pitchFamily="34" charset="0"/>
              </a:rPr>
              <a:t>dialogue</a:t>
            </a:r>
            <a:endParaRPr lang="nl-NL" sz="4219" kern="0" spc="-56"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87395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74104" y="2973384"/>
            <a:ext cx="5686539" cy="1740260"/>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In-Context </a:t>
            </a:r>
            <a:r>
              <a:rPr lang="en-US" sz="5625" spc="-14" dirty="0" err="1">
                <a:solidFill>
                  <a:srgbClr val="FFFFFF"/>
                </a:solidFill>
                <a:latin typeface="Calibri Light" panose="020F0302020204030204" pitchFamily="34" charset="0"/>
                <a:cs typeface="Calibri Light" panose="020F0302020204030204" pitchFamily="34" charset="0"/>
              </a:rPr>
              <a:t>Leren</a:t>
            </a: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39956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14D82B-C812-2B09-9454-051E8FCD1CD6}"/>
              </a:ext>
            </a:extLst>
          </p:cNvPr>
          <p:cNvPicPr>
            <a:picLocks noChangeAspect="1"/>
          </p:cNvPicPr>
          <p:nvPr/>
        </p:nvPicPr>
        <p:blipFill>
          <a:blip r:embed="rId2"/>
          <a:stretch>
            <a:fillRect/>
          </a:stretch>
        </p:blipFill>
        <p:spPr>
          <a:xfrm>
            <a:off x="987364" y="2009601"/>
            <a:ext cx="8721268" cy="4032414"/>
          </a:xfrm>
          <a:prstGeom prst="rect">
            <a:avLst/>
          </a:prstGeom>
        </p:spPr>
      </p:pic>
      <p:sp>
        <p:nvSpPr>
          <p:cNvPr id="5" name="TextBox 4">
            <a:extLst>
              <a:ext uri="{FF2B5EF4-FFF2-40B4-BE49-F238E27FC236}">
                <a16:creationId xmlns:a16="http://schemas.microsoft.com/office/drawing/2014/main" id="{1AE7E1CD-8CA5-58D0-6E63-1AFF31AAC8B0}"/>
              </a:ext>
            </a:extLst>
          </p:cNvPr>
          <p:cNvSpPr txBox="1"/>
          <p:nvPr/>
        </p:nvSpPr>
        <p:spPr>
          <a:xfrm>
            <a:off x="10238838" y="5299005"/>
            <a:ext cx="1680366" cy="400110"/>
          </a:xfrm>
          <a:prstGeom prst="rect">
            <a:avLst/>
          </a:prstGeom>
          <a:noFill/>
        </p:spPr>
        <p:txBody>
          <a:bodyPr wrap="square">
            <a:spAutoFit/>
          </a:bodyPr>
          <a:lstStyle/>
          <a:p>
            <a:r>
              <a:rPr lang="nl-NL" sz="1000" dirty="0">
                <a:hlinkClick r:id="rId3"/>
              </a:rPr>
              <a:t>https://ai.stanford.edu/blog/understanding-incontext/</a:t>
            </a:r>
            <a:endParaRPr lang="nl-NL" sz="1000" dirty="0"/>
          </a:p>
        </p:txBody>
      </p:sp>
      <p:pic>
        <p:nvPicPr>
          <p:cNvPr id="1026" name="Picture 2">
            <a:extLst>
              <a:ext uri="{FF2B5EF4-FFF2-40B4-BE49-F238E27FC236}">
                <a16:creationId xmlns:a16="http://schemas.microsoft.com/office/drawing/2014/main" id="{27AAD913-A816-890E-B24E-DC75F6116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7392" y="3813048"/>
            <a:ext cx="1396746" cy="13967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object 4">
            <a:extLst>
              <a:ext uri="{FF2B5EF4-FFF2-40B4-BE49-F238E27FC236}">
                <a16:creationId xmlns:a16="http://schemas.microsoft.com/office/drawing/2014/main" id="{FA32930F-B1BA-BCB2-472C-35B79F06D85C}"/>
              </a:ext>
            </a:extLst>
          </p:cNvPr>
          <p:cNvGrpSpPr/>
          <p:nvPr/>
        </p:nvGrpSpPr>
        <p:grpSpPr>
          <a:xfrm>
            <a:off x="1377075" y="346950"/>
            <a:ext cx="9228080" cy="1038790"/>
            <a:chOff x="1081619" y="5621982"/>
            <a:chExt cx="10841990" cy="3277235"/>
          </a:xfrm>
        </p:grpSpPr>
        <p:sp>
          <p:nvSpPr>
            <p:cNvPr id="7" name="object 5">
              <a:extLst>
                <a:ext uri="{FF2B5EF4-FFF2-40B4-BE49-F238E27FC236}">
                  <a16:creationId xmlns:a16="http://schemas.microsoft.com/office/drawing/2014/main" id="{21B6F65D-2C14-D0D1-A2F2-B204DDDF92FE}"/>
                </a:ext>
              </a:extLst>
            </p:cNvPr>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8" name="object 6">
              <a:extLst>
                <a:ext uri="{FF2B5EF4-FFF2-40B4-BE49-F238E27FC236}">
                  <a16:creationId xmlns:a16="http://schemas.microsoft.com/office/drawing/2014/main" id="{5D594260-FC45-3913-A897-F59862F7542E}"/>
                </a:ext>
              </a:extLst>
            </p:cNvPr>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9" name="object 8">
            <a:extLst>
              <a:ext uri="{FF2B5EF4-FFF2-40B4-BE49-F238E27FC236}">
                <a16:creationId xmlns:a16="http://schemas.microsoft.com/office/drawing/2014/main" id="{327F0900-DAE9-DE3D-6166-C24DFC416C14}"/>
              </a:ext>
            </a:extLst>
          </p:cNvPr>
          <p:cNvSpPr txBox="1"/>
          <p:nvPr/>
        </p:nvSpPr>
        <p:spPr>
          <a:xfrm>
            <a:off x="1834191" y="535843"/>
            <a:ext cx="8502299" cy="661003"/>
          </a:xfrm>
          <a:prstGeom prst="rect">
            <a:avLst/>
          </a:prstGeom>
        </p:spPr>
        <p:txBody>
          <a:bodyPr vert="horz" wrap="square" lIns="0" tIns="11609" rIns="0" bIns="0" rtlCol="0">
            <a:spAutoFit/>
          </a:bodyPr>
          <a:lstStyle/>
          <a:p>
            <a:pPr marL="8929">
              <a:spcBef>
                <a:spcPts val="91"/>
              </a:spcBef>
            </a:pPr>
            <a:r>
              <a:rPr lang="nl-NL" sz="4219" b="1" dirty="0">
                <a:latin typeface="Courier New"/>
                <a:cs typeface="Courier New"/>
              </a:rPr>
              <a:t>PROMPT In-</a:t>
            </a:r>
            <a:r>
              <a:rPr lang="nl-NL" sz="4219" b="1" dirty="0" err="1">
                <a:latin typeface="Courier New"/>
                <a:cs typeface="Courier New"/>
              </a:rPr>
              <a:t>Contex</a:t>
            </a:r>
            <a:r>
              <a:rPr lang="nl-NL" sz="4219" b="1" dirty="0">
                <a:latin typeface="Courier New"/>
                <a:cs typeface="Courier New"/>
              </a:rPr>
              <a:t> Leren</a:t>
            </a:r>
            <a:endParaRPr lang="nl-NL" sz="4219" i="1" dirty="0">
              <a:latin typeface="Courier New"/>
              <a:cs typeface="Courier New"/>
            </a:endParaRPr>
          </a:p>
        </p:txBody>
      </p:sp>
    </p:spTree>
    <p:extLst>
      <p:ext uri="{BB962C8B-B14F-4D97-AF65-F5344CB8AC3E}">
        <p14:creationId xmlns:p14="http://schemas.microsoft.com/office/powerpoint/2010/main" val="3324773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8131" y="2104099"/>
            <a:ext cx="5615298" cy="1499169"/>
          </a:xfrm>
          <a:prstGeom prst="rect">
            <a:avLst/>
          </a:prstGeom>
        </p:spPr>
        <p:txBody>
          <a:bodyPr vert="horz" wrap="square" lIns="0" tIns="8930" rIns="0" bIns="0" rtlCol="0">
            <a:spAutoFit/>
          </a:bodyPr>
          <a:lstStyle/>
          <a:p>
            <a:pPr marL="8929">
              <a:spcBef>
                <a:spcPts val="70"/>
              </a:spcBef>
            </a:pPr>
            <a:r>
              <a:rPr lang="nl-NL" sz="4800" i="1" spc="39" dirty="0">
                <a:solidFill>
                  <a:srgbClr val="002060"/>
                </a:solidFill>
                <a:latin typeface="Arial"/>
                <a:cs typeface="Arial"/>
              </a:rPr>
              <a:t>“Chain of </a:t>
            </a:r>
            <a:r>
              <a:rPr lang="nl-NL" sz="4800" i="1" spc="39" dirty="0" err="1">
                <a:solidFill>
                  <a:srgbClr val="002060"/>
                </a:solidFill>
                <a:latin typeface="Arial"/>
                <a:cs typeface="Arial"/>
              </a:rPr>
              <a:t>Thought</a:t>
            </a:r>
            <a:r>
              <a:rPr lang="nl-NL" sz="4800" i="1" spc="39" dirty="0">
                <a:solidFill>
                  <a:srgbClr val="002060"/>
                </a:solidFill>
                <a:latin typeface="Arial"/>
                <a:cs typeface="Arial"/>
              </a:rPr>
              <a:t>”</a:t>
            </a:r>
          </a:p>
          <a:p>
            <a:pPr marL="8929">
              <a:spcBef>
                <a:spcPts val="70"/>
              </a:spcBef>
            </a:pPr>
            <a:r>
              <a:rPr lang="nl-NL" sz="4800" i="1" spc="39" dirty="0">
                <a:solidFill>
                  <a:srgbClr val="002060"/>
                </a:solidFill>
                <a:latin typeface="Arial"/>
                <a:cs typeface="Arial"/>
              </a:rPr>
              <a:t>denkketen</a:t>
            </a:r>
            <a:endParaRPr lang="nl-NL" sz="4800" i="1" dirty="0">
              <a:solidFill>
                <a:schemeClr val="accent1">
                  <a:lumMod val="50000"/>
                </a:schemeClr>
              </a:solidFill>
              <a:latin typeface="Arial"/>
              <a:cs typeface="Arial"/>
            </a:endParaRP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5" name="TextBox 4">
            <a:extLst>
              <a:ext uri="{FF2B5EF4-FFF2-40B4-BE49-F238E27FC236}">
                <a16:creationId xmlns:a16="http://schemas.microsoft.com/office/drawing/2014/main" id="{06C2ADF0-1A1C-AC4A-023C-43A7A2A89564}"/>
              </a:ext>
            </a:extLst>
          </p:cNvPr>
          <p:cNvSpPr txBox="1"/>
          <p:nvPr/>
        </p:nvSpPr>
        <p:spPr>
          <a:xfrm>
            <a:off x="2854816" y="4266007"/>
            <a:ext cx="6096000" cy="646331"/>
          </a:xfrm>
          <a:prstGeom prst="rect">
            <a:avLst/>
          </a:prstGeom>
          <a:noFill/>
        </p:spPr>
        <p:txBody>
          <a:bodyPr wrap="square">
            <a:spAutoFit/>
          </a:bodyPr>
          <a:lstStyle/>
          <a:p>
            <a:r>
              <a:rPr lang="nl-NL" dirty="0"/>
              <a:t>https://www.linkedin.com/pulse/prompt-chain-of-thought-prompting-unlocking-reasoning-reuven-cohen</a:t>
            </a:r>
          </a:p>
        </p:txBody>
      </p:sp>
    </p:spTree>
    <p:extLst>
      <p:ext uri="{BB962C8B-B14F-4D97-AF65-F5344CB8AC3E}">
        <p14:creationId xmlns:p14="http://schemas.microsoft.com/office/powerpoint/2010/main" val="1001923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206062" y="256068"/>
            <a:ext cx="11629623" cy="2603042"/>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596721" y="541414"/>
            <a:ext cx="11110175" cy="5569975"/>
          </a:xfrm>
          <a:prstGeom prst="rect">
            <a:avLst/>
          </a:prstGeom>
        </p:spPr>
        <p:txBody>
          <a:bodyPr vert="horz" wrap="square" lIns="0" tIns="11609" rIns="0" bIns="0" rtlCol="0">
            <a:spAutoFit/>
          </a:bodyPr>
          <a:lstStyle/>
          <a:p>
            <a:pPr marL="8929">
              <a:spcBef>
                <a:spcPts val="91"/>
              </a:spcBef>
            </a:pPr>
            <a:r>
              <a:rPr lang="nl-NL" sz="3600" b="1" dirty="0">
                <a:latin typeface="Courier New"/>
                <a:cs typeface="Courier New"/>
              </a:rPr>
              <a:t>"Chain-of-</a:t>
            </a:r>
            <a:r>
              <a:rPr lang="nl-NL" sz="3600" b="1" dirty="0" err="1">
                <a:latin typeface="Courier New"/>
                <a:cs typeface="Courier New"/>
              </a:rPr>
              <a:t>Thought</a:t>
            </a:r>
            <a:r>
              <a:rPr lang="nl-NL" sz="3600" b="1" dirty="0">
                <a:latin typeface="Courier New"/>
                <a:cs typeface="Courier New"/>
              </a:rPr>
              <a:t>" </a:t>
            </a:r>
            <a:r>
              <a:rPr lang="nl-NL" sz="3200" b="1" i="1" dirty="0">
                <a:solidFill>
                  <a:srgbClr val="FF0000"/>
                </a:solidFill>
                <a:latin typeface="Courier New"/>
                <a:cs typeface="Courier New"/>
              </a:rPr>
              <a:t>---gedachtenketen--- </a:t>
            </a:r>
          </a:p>
          <a:p>
            <a:pPr>
              <a:lnSpc>
                <a:spcPct val="150000"/>
              </a:lnSpc>
            </a:pPr>
            <a:endParaRPr lang="nl-NL" sz="1969" dirty="0">
              <a:latin typeface="Courier New"/>
              <a:cs typeface="Courier New"/>
            </a:endParaRPr>
          </a:p>
          <a:p>
            <a:pPr>
              <a:lnSpc>
                <a:spcPct val="150000"/>
              </a:lnSpc>
            </a:pPr>
            <a:r>
              <a:rPr lang="nl-NL" sz="1969" b="1" i="1" dirty="0">
                <a:latin typeface="Courier New"/>
                <a:cs typeface="Courier New"/>
              </a:rPr>
              <a:t>Een </a:t>
            </a:r>
            <a:r>
              <a:rPr lang="nl-NL" sz="1969" b="1" i="1" dirty="0">
                <a:solidFill>
                  <a:srgbClr val="FF0000"/>
                </a:solidFill>
                <a:latin typeface="Courier New"/>
                <a:cs typeface="Courier New"/>
              </a:rPr>
              <a:t>Chain-of-</a:t>
            </a:r>
            <a:r>
              <a:rPr lang="nl-NL" sz="1969" b="1" i="1" dirty="0" err="1">
                <a:solidFill>
                  <a:srgbClr val="FF0000"/>
                </a:solidFill>
                <a:latin typeface="Courier New"/>
                <a:cs typeface="Courier New"/>
              </a:rPr>
              <a:t>Thoughts</a:t>
            </a:r>
            <a:r>
              <a:rPr lang="nl-NL" sz="1969" b="1" i="1" dirty="0">
                <a:latin typeface="Courier New"/>
                <a:cs typeface="Courier New"/>
              </a:rPr>
              <a:t> kan worden beschouwd als een vorm van </a:t>
            </a:r>
          </a:p>
          <a:p>
            <a:pPr>
              <a:lnSpc>
                <a:spcPct val="150000"/>
              </a:lnSpc>
            </a:pPr>
            <a:r>
              <a:rPr lang="nl-NL" sz="1969" b="1" i="1" dirty="0">
                <a:solidFill>
                  <a:srgbClr val="FF0000"/>
                </a:solidFill>
                <a:latin typeface="Courier New"/>
                <a:cs typeface="Courier New"/>
              </a:rPr>
              <a:t>Logisch Redeneren</a:t>
            </a:r>
            <a:r>
              <a:rPr lang="nl-NL" sz="1969" b="1" i="1" dirty="0">
                <a:latin typeface="Courier New"/>
                <a:cs typeface="Courier New"/>
              </a:rPr>
              <a:t>: het proces van het opbouwen van een argumentatie.</a:t>
            </a:r>
          </a:p>
          <a:p>
            <a:pPr>
              <a:lnSpc>
                <a:spcPct val="150000"/>
              </a:lnSpc>
            </a:pPr>
            <a:endParaRPr lang="nl-NL" sz="1969" b="1" i="1" dirty="0">
              <a:latin typeface="Courier New"/>
              <a:cs typeface="Courier New"/>
            </a:endParaRPr>
          </a:p>
          <a:p>
            <a:pPr>
              <a:lnSpc>
                <a:spcPct val="150000"/>
              </a:lnSpc>
            </a:pPr>
            <a:endParaRPr lang="nl-NL" sz="1969" b="1" i="1" dirty="0">
              <a:latin typeface="Courier New"/>
              <a:cs typeface="Courier New"/>
            </a:endParaRPr>
          </a:p>
          <a:p>
            <a:pPr>
              <a:lnSpc>
                <a:spcPct val="150000"/>
              </a:lnSpc>
            </a:pPr>
            <a:r>
              <a:rPr lang="nl-NL" sz="2000" b="0" i="0" u="none" strike="noStrike" dirty="0">
                <a:effectLst/>
                <a:latin typeface="-apple-system"/>
                <a:hlinkClick r:id="rId2"/>
              </a:rPr>
              <a:t>Chain-of-</a:t>
            </a:r>
            <a:r>
              <a:rPr lang="nl-NL" sz="2000" b="0" i="0" u="none" strike="noStrike" dirty="0" err="1">
                <a:effectLst/>
                <a:latin typeface="-apple-system"/>
                <a:hlinkClick r:id="rId2"/>
              </a:rPr>
              <a:t>thought</a:t>
            </a:r>
            <a:r>
              <a:rPr lang="nl-NL" sz="2000" b="0" i="0" u="none" strike="noStrike" dirty="0">
                <a:effectLst/>
                <a:latin typeface="-apple-system"/>
                <a:hlinkClick r:id="rId2"/>
              </a:rPr>
              <a:t> prompts</a:t>
            </a:r>
            <a:r>
              <a:rPr lang="nl-NL" sz="2000" b="0" i="0" dirty="0">
                <a:solidFill>
                  <a:srgbClr val="1F2328"/>
                </a:solidFill>
                <a:effectLst/>
                <a:latin typeface="-apple-system"/>
              </a:rPr>
              <a:t> zijn een soort </a:t>
            </a:r>
            <a:r>
              <a:rPr lang="nl-NL" sz="2000" b="0" i="1" dirty="0">
                <a:solidFill>
                  <a:srgbClr val="FF0000"/>
                </a:solidFill>
                <a:effectLst/>
                <a:latin typeface="-apple-system"/>
              </a:rPr>
              <a:t>"Few-shot </a:t>
            </a:r>
            <a:r>
              <a:rPr lang="nl-NL" sz="2000" b="0" i="1" dirty="0" err="1">
                <a:solidFill>
                  <a:srgbClr val="FF0000"/>
                </a:solidFill>
                <a:effectLst/>
                <a:latin typeface="-apple-system"/>
              </a:rPr>
              <a:t>prompting</a:t>
            </a:r>
            <a:r>
              <a:rPr lang="nl-NL" sz="2000" b="0" i="1" dirty="0">
                <a:solidFill>
                  <a:srgbClr val="FF0000"/>
                </a:solidFill>
                <a:effectLst/>
                <a:latin typeface="-apple-system"/>
              </a:rPr>
              <a:t>"</a:t>
            </a:r>
            <a:r>
              <a:rPr lang="nl-NL" sz="2000" b="0" i="0" dirty="0">
                <a:solidFill>
                  <a:srgbClr val="FF0000"/>
                </a:solidFill>
                <a:effectLst/>
                <a:latin typeface="-apple-system"/>
              </a:rPr>
              <a:t> </a:t>
            </a:r>
            <a:r>
              <a:rPr lang="nl-NL" sz="2000" b="0" i="0" dirty="0">
                <a:solidFill>
                  <a:srgbClr val="1F2328"/>
                </a:solidFill>
                <a:effectLst/>
                <a:latin typeface="-apple-system"/>
              </a:rPr>
              <a:t>waarbij de prompt bestaat uit een </a:t>
            </a:r>
            <a:r>
              <a:rPr lang="nl-NL" sz="2000" b="0" i="1" dirty="0">
                <a:solidFill>
                  <a:srgbClr val="1F2328"/>
                </a:solidFill>
                <a:effectLst/>
                <a:latin typeface="-apple-system"/>
              </a:rPr>
              <a:t>"keten van gedachten"</a:t>
            </a:r>
            <a:r>
              <a:rPr lang="nl-NL" sz="2000" b="0" i="0" dirty="0">
                <a:solidFill>
                  <a:srgbClr val="1F2328"/>
                </a:solidFill>
                <a:effectLst/>
                <a:latin typeface="-apple-system"/>
              </a:rPr>
              <a:t> die het model moet volgen om de juiste woorden te kiezen. </a:t>
            </a:r>
          </a:p>
          <a:p>
            <a:pPr>
              <a:lnSpc>
                <a:spcPct val="150000"/>
              </a:lnSpc>
            </a:pPr>
            <a:r>
              <a:rPr lang="nl-NL" sz="2000" b="0" i="0" dirty="0">
                <a:solidFill>
                  <a:srgbClr val="1F2328"/>
                </a:solidFill>
                <a:effectLst/>
                <a:latin typeface="-apple-system"/>
              </a:rPr>
              <a:t>Dit is een belangrijke stap in het proces van het creëren van een </a:t>
            </a:r>
            <a:r>
              <a:rPr lang="nl-NL" sz="2000" b="0" i="1" dirty="0">
                <a:solidFill>
                  <a:srgbClr val="FF0000"/>
                </a:solidFill>
                <a:effectLst/>
                <a:latin typeface="-apple-system"/>
              </a:rPr>
              <a:t>"specifieke context"</a:t>
            </a:r>
            <a:r>
              <a:rPr lang="nl-NL" sz="2000" b="0" i="0" dirty="0">
                <a:solidFill>
                  <a:srgbClr val="FF0000"/>
                </a:solidFill>
                <a:effectLst/>
                <a:latin typeface="-apple-system"/>
              </a:rPr>
              <a:t> </a:t>
            </a:r>
            <a:r>
              <a:rPr lang="nl-NL" sz="2000" b="0" i="0" dirty="0">
                <a:solidFill>
                  <a:srgbClr val="1F2328"/>
                </a:solidFill>
                <a:effectLst/>
                <a:latin typeface="-apple-system"/>
              </a:rPr>
              <a:t>en dus de gewenste uitkomst. Uitgangspunt is dat een LLM instaat is om alle aangeleverde informatie </a:t>
            </a:r>
            <a:r>
              <a:rPr lang="nl-NL" sz="2000" b="0" i="1" dirty="0">
                <a:solidFill>
                  <a:srgbClr val="1F2328"/>
                </a:solidFill>
                <a:effectLst/>
                <a:latin typeface="-apple-system"/>
              </a:rPr>
              <a:t>---</a:t>
            </a:r>
            <a:r>
              <a:rPr lang="nl-NL" sz="2000" b="0" i="1" dirty="0" err="1">
                <a:solidFill>
                  <a:srgbClr val="1F2328"/>
                </a:solidFill>
                <a:effectLst/>
                <a:latin typeface="-apple-system"/>
              </a:rPr>
              <a:t>thoughts</a:t>
            </a:r>
            <a:r>
              <a:rPr lang="nl-NL" sz="2000" b="0" i="1" dirty="0">
                <a:solidFill>
                  <a:srgbClr val="1F2328"/>
                </a:solidFill>
                <a:effectLst/>
                <a:latin typeface="-apple-system"/>
              </a:rPr>
              <a:t>---</a:t>
            </a:r>
            <a:r>
              <a:rPr lang="nl-NL" sz="2000" b="0" i="0" dirty="0">
                <a:solidFill>
                  <a:srgbClr val="1F2328"/>
                </a:solidFill>
                <a:effectLst/>
                <a:latin typeface="-apple-system"/>
              </a:rPr>
              <a:t> samen te voegen en deze </a:t>
            </a:r>
            <a:r>
              <a:rPr lang="nl-NL" sz="2000" b="0" i="0" dirty="0">
                <a:solidFill>
                  <a:srgbClr val="FF0000"/>
                </a:solidFill>
                <a:effectLst/>
                <a:latin typeface="-apple-system"/>
              </a:rPr>
              <a:t>synthese aan nieuwe </a:t>
            </a:r>
            <a:r>
              <a:rPr lang="nl-NL" sz="2000" b="0" i="1" dirty="0">
                <a:solidFill>
                  <a:srgbClr val="FF0000"/>
                </a:solidFill>
                <a:effectLst/>
                <a:latin typeface="-apple-system"/>
              </a:rPr>
              <a:t>"kennis"</a:t>
            </a:r>
            <a:r>
              <a:rPr lang="nl-NL" sz="2000" b="0" i="0" dirty="0">
                <a:solidFill>
                  <a:srgbClr val="FF0000"/>
                </a:solidFill>
                <a:effectLst/>
                <a:latin typeface="-apple-system"/>
              </a:rPr>
              <a:t> </a:t>
            </a:r>
            <a:r>
              <a:rPr lang="nl-NL" sz="2000" b="0" i="0" dirty="0">
                <a:solidFill>
                  <a:srgbClr val="1F2328"/>
                </a:solidFill>
                <a:effectLst/>
                <a:latin typeface="-apple-system"/>
              </a:rPr>
              <a:t>te gebruiken als uitgangspunt om de juiste woorden te kiezen door deze te vergelijken met de woorden die ChatGPT al in zich herbergt.</a:t>
            </a:r>
            <a:endParaRPr lang="nl-NL" sz="1969" b="1" i="1" dirty="0">
              <a:latin typeface="Courier New"/>
              <a:cs typeface="Courier New"/>
            </a:endParaRPr>
          </a:p>
        </p:txBody>
      </p:sp>
    </p:spTree>
    <p:extLst>
      <p:ext uri="{BB962C8B-B14F-4D97-AF65-F5344CB8AC3E}">
        <p14:creationId xmlns:p14="http://schemas.microsoft.com/office/powerpoint/2010/main" val="1035005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FFF4DB-644C-4027-5CE7-B6BDA1190569}"/>
              </a:ext>
            </a:extLst>
          </p:cNvPr>
          <p:cNvPicPr>
            <a:picLocks noChangeAspect="1"/>
          </p:cNvPicPr>
          <p:nvPr/>
        </p:nvPicPr>
        <p:blipFill rotWithShape="1">
          <a:blip r:embed="rId2"/>
          <a:srcRect b="91160"/>
          <a:stretch/>
        </p:blipFill>
        <p:spPr>
          <a:xfrm>
            <a:off x="352022" y="288743"/>
            <a:ext cx="5584351" cy="845113"/>
          </a:xfrm>
          <a:prstGeom prst="rect">
            <a:avLst/>
          </a:prstGeom>
        </p:spPr>
      </p:pic>
      <p:pic>
        <p:nvPicPr>
          <p:cNvPr id="4" name="Picture 3">
            <a:extLst>
              <a:ext uri="{FF2B5EF4-FFF2-40B4-BE49-F238E27FC236}">
                <a16:creationId xmlns:a16="http://schemas.microsoft.com/office/drawing/2014/main" id="{B05BB2EA-6E7A-52AB-6F59-FD5646F5DA8E}"/>
              </a:ext>
            </a:extLst>
          </p:cNvPr>
          <p:cNvPicPr>
            <a:picLocks noChangeAspect="1"/>
          </p:cNvPicPr>
          <p:nvPr/>
        </p:nvPicPr>
        <p:blipFill rotWithShape="1">
          <a:blip r:embed="rId2"/>
          <a:srcRect t="29440"/>
          <a:stretch/>
        </p:blipFill>
        <p:spPr>
          <a:xfrm>
            <a:off x="4397412" y="1008617"/>
            <a:ext cx="5162640" cy="5253629"/>
          </a:xfrm>
          <a:prstGeom prst="rect">
            <a:avLst/>
          </a:prstGeom>
        </p:spPr>
      </p:pic>
      <p:sp>
        <p:nvSpPr>
          <p:cNvPr id="6" name="TextBox 5">
            <a:extLst>
              <a:ext uri="{FF2B5EF4-FFF2-40B4-BE49-F238E27FC236}">
                <a16:creationId xmlns:a16="http://schemas.microsoft.com/office/drawing/2014/main" id="{FCB41839-B7BE-4A02-3E1C-9A36CE074B5E}"/>
              </a:ext>
            </a:extLst>
          </p:cNvPr>
          <p:cNvSpPr txBox="1"/>
          <p:nvPr/>
        </p:nvSpPr>
        <p:spPr>
          <a:xfrm>
            <a:off x="223234" y="5768542"/>
            <a:ext cx="1940417" cy="646331"/>
          </a:xfrm>
          <a:prstGeom prst="rect">
            <a:avLst/>
          </a:prstGeom>
          <a:noFill/>
        </p:spPr>
        <p:txBody>
          <a:bodyPr wrap="square">
            <a:spAutoFit/>
          </a:bodyPr>
          <a:lstStyle/>
          <a:p>
            <a:r>
              <a:rPr lang="nl-NL" sz="900" dirty="0">
                <a:hlinkClick r:id="rId3"/>
              </a:rPr>
              <a:t>GitHub - HR-ChatGPT/ChatGPT-UITGELEGD: Leer hoe ChatGPT betrouwbaar en verantwoord te gebruiken.</a:t>
            </a:r>
            <a:endParaRPr lang="nl-NL" sz="900" dirty="0"/>
          </a:p>
        </p:txBody>
      </p:sp>
      <p:pic>
        <p:nvPicPr>
          <p:cNvPr id="16386" name="Picture 2">
            <a:extLst>
              <a:ext uri="{FF2B5EF4-FFF2-40B4-BE49-F238E27FC236}">
                <a16:creationId xmlns:a16="http://schemas.microsoft.com/office/drawing/2014/main" id="{52D8CA4A-82EB-5DCE-7605-3305E5FF1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82" y="4069456"/>
            <a:ext cx="1635886" cy="1635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44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01D5C-87F5-F31F-027C-4BAE6BBEF441}"/>
              </a:ext>
            </a:extLst>
          </p:cNvPr>
          <p:cNvPicPr>
            <a:picLocks noChangeAspect="1"/>
          </p:cNvPicPr>
          <p:nvPr/>
        </p:nvPicPr>
        <p:blipFill>
          <a:blip r:embed="rId2"/>
          <a:stretch>
            <a:fillRect/>
          </a:stretch>
        </p:blipFill>
        <p:spPr>
          <a:xfrm>
            <a:off x="1508625" y="168498"/>
            <a:ext cx="4061367" cy="6521003"/>
          </a:xfrm>
          <a:prstGeom prst="rect">
            <a:avLst/>
          </a:prstGeom>
        </p:spPr>
      </p:pic>
      <p:pic>
        <p:nvPicPr>
          <p:cNvPr id="19458" name="Picture 2">
            <a:hlinkClick r:id="rId3"/>
            <a:extLst>
              <a:ext uri="{FF2B5EF4-FFF2-40B4-BE49-F238E27FC236}">
                <a16:creationId xmlns:a16="http://schemas.microsoft.com/office/drawing/2014/main" id="{C110CF7D-D8A8-FA22-AEF8-3B4F8E3D6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295" y="1416408"/>
            <a:ext cx="1970736" cy="1970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20A81FB-D55C-E120-F6E2-FFD52AB63730}"/>
              </a:ext>
            </a:extLst>
          </p:cNvPr>
          <p:cNvSpPr txBox="1"/>
          <p:nvPr/>
        </p:nvSpPr>
        <p:spPr>
          <a:xfrm>
            <a:off x="6941713" y="3470857"/>
            <a:ext cx="1966175" cy="507831"/>
          </a:xfrm>
          <a:prstGeom prst="rect">
            <a:avLst/>
          </a:prstGeom>
          <a:noFill/>
        </p:spPr>
        <p:txBody>
          <a:bodyPr wrap="square">
            <a:spAutoFit/>
          </a:bodyPr>
          <a:lstStyle/>
          <a:p>
            <a:r>
              <a:rPr lang="nl-NL" sz="900" dirty="0">
                <a:hlinkClick r:id="rId3"/>
              </a:rPr>
              <a:t>https://arxiv.org/pdf/2201.11903</a:t>
            </a:r>
            <a:endParaRPr lang="nl-NL" sz="900" dirty="0"/>
          </a:p>
          <a:p>
            <a:endParaRPr lang="nl-NL" dirty="0"/>
          </a:p>
        </p:txBody>
      </p:sp>
    </p:spTree>
    <p:extLst>
      <p:ext uri="{BB962C8B-B14F-4D97-AF65-F5344CB8AC3E}">
        <p14:creationId xmlns:p14="http://schemas.microsoft.com/office/powerpoint/2010/main" val="3094548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3" name="object 3"/>
          <p:cNvSpPr txBox="1"/>
          <p:nvPr/>
        </p:nvSpPr>
        <p:spPr>
          <a:xfrm>
            <a:off x="1822588" y="938522"/>
            <a:ext cx="6535800"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hlinkClick r:id="rId2"/>
              </a:rPr>
              <a:t>SAT</a:t>
            </a:r>
            <a:r>
              <a:rPr lang="en-US" sz="5625" spc="-14" dirty="0">
                <a:solidFill>
                  <a:srgbClr val="FFFFFF"/>
                </a:solidFill>
                <a:latin typeface="Calibri Light" panose="020F0302020204030204" pitchFamily="34" charset="0"/>
                <a:cs typeface="Calibri Light" panose="020F0302020204030204" pitchFamily="34" charset="0"/>
              </a:rPr>
              <a:t> exam answering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C1300A-F393-373E-F1DC-94E6E26242AF}"/>
              </a:ext>
            </a:extLst>
          </p:cNvPr>
          <p:cNvSpPr txBox="1"/>
          <p:nvPr/>
        </p:nvSpPr>
        <p:spPr>
          <a:xfrm>
            <a:off x="635358" y="652529"/>
            <a:ext cx="9345770" cy="5478423"/>
          </a:xfrm>
          <a:prstGeom prst="rect">
            <a:avLst/>
          </a:prstGeom>
          <a:noFill/>
        </p:spPr>
        <p:txBody>
          <a:bodyPr wrap="square">
            <a:spAutoFit/>
          </a:bodyPr>
          <a:lstStyle/>
          <a:p>
            <a:r>
              <a:rPr lang="nl-NL" sz="1400" b="1" dirty="0">
                <a:latin typeface="Courier New" panose="02070309020205020404" pitchFamily="49" charset="0"/>
              </a:rPr>
              <a:t>PROMPT Aanwijzingen: </a:t>
            </a:r>
          </a:p>
          <a:p>
            <a:endParaRPr lang="nl-NL" sz="1400" b="1" dirty="0">
              <a:latin typeface="Courier New" panose="02070309020205020404" pitchFamily="49" charset="0"/>
            </a:endParaRPr>
          </a:p>
          <a:p>
            <a:r>
              <a:rPr lang="nl-NL" sz="1400" b="1" dirty="0">
                <a:latin typeface="Courier New" panose="02070309020205020404" pitchFamily="49" charset="0"/>
              </a:rPr>
              <a:t>In de volgende vraag wordt een verwant</a:t>
            </a:r>
          </a:p>
          <a:p>
            <a:r>
              <a:rPr lang="nl-NL" sz="1400" b="1" dirty="0">
                <a:latin typeface="Courier New" panose="02070309020205020404" pitchFamily="49" charset="0"/>
              </a:rPr>
              <a:t>paar woorden of zinnen gevolgd door vijf</a:t>
            </a:r>
          </a:p>
          <a:p>
            <a:r>
              <a:rPr lang="nl-NL" sz="1400" b="1" dirty="0">
                <a:latin typeface="Courier New" panose="02070309020205020404" pitchFamily="49" charset="0"/>
              </a:rPr>
              <a:t>paren van woorden of zinnen. </a:t>
            </a:r>
          </a:p>
          <a:p>
            <a:endParaRPr lang="nl-NL" sz="1400" b="1" dirty="0">
              <a:latin typeface="Courier New" panose="02070309020205020404" pitchFamily="49" charset="0"/>
            </a:endParaRPr>
          </a:p>
          <a:p>
            <a:r>
              <a:rPr lang="nl-NL" sz="1400" b="1" dirty="0">
                <a:latin typeface="Courier New" panose="02070309020205020404" pitchFamily="49" charset="0"/>
              </a:rPr>
              <a:t>Kies het paar dat het beste een relatie uitdrukt die vergelijkbaar is met die in het oorspronkelijke paar.</a:t>
            </a:r>
          </a:p>
          <a:p>
            <a:endParaRPr lang="nl-NL" sz="1400" b="1" dirty="0">
              <a:latin typeface="Courier New" panose="02070309020205020404" pitchFamily="49" charset="0"/>
            </a:endParaRPr>
          </a:p>
          <a:p>
            <a:r>
              <a:rPr lang="nl-NL" sz="1400" b="1" dirty="0">
                <a:latin typeface="Courier New" panose="02070309020205020404" pitchFamily="49" charset="0"/>
              </a:rPr>
              <a:t>OPSCHEPPER::BESCHEIDEN</a:t>
            </a:r>
          </a:p>
          <a:p>
            <a:endParaRPr lang="nl-NL" sz="1400" b="1" dirty="0">
              <a:latin typeface="Courier New" panose="02070309020205020404" pitchFamily="49" charset="0"/>
            </a:endParaRPr>
          </a:p>
          <a:p>
            <a:r>
              <a:rPr lang="nl-NL" sz="1400" b="1" dirty="0">
                <a:latin typeface="Courier New" panose="02070309020205020404" pitchFamily="49" charset="0"/>
              </a:rPr>
              <a:t>A) PRILLE : ERVARING</a:t>
            </a:r>
          </a:p>
          <a:p>
            <a:r>
              <a:rPr lang="nl-NL" sz="1400" b="1" dirty="0">
                <a:latin typeface="Courier New" panose="02070309020205020404" pitchFamily="49" charset="0"/>
              </a:rPr>
              <a:t>B) VERDUISTERAAR : HEBZUCHT</a:t>
            </a:r>
          </a:p>
          <a:p>
            <a:r>
              <a:rPr lang="nl-NL" sz="1400" b="1" dirty="0">
                <a:latin typeface="Courier New" panose="02070309020205020404" pitchFamily="49" charset="0"/>
              </a:rPr>
              <a:t>C) MUURBLOEMPJE : VERLEGENHEID</a:t>
            </a:r>
          </a:p>
          <a:p>
            <a:r>
              <a:rPr lang="nl-NL" sz="1400" b="1" dirty="0">
                <a:latin typeface="Courier New" panose="02070309020205020404" pitchFamily="49" charset="0"/>
              </a:rPr>
              <a:t>D) INVALIDE : KWAAL</a:t>
            </a:r>
          </a:p>
          <a:p>
            <a:r>
              <a:rPr lang="nl-NL" sz="1400" b="1" dirty="0">
                <a:latin typeface="Courier New" panose="02070309020205020404" pitchFamily="49" charset="0"/>
              </a:rPr>
              <a:t>E) KANDIDAAT: AMBITIE</a:t>
            </a:r>
          </a:p>
          <a:p>
            <a:endParaRPr lang="nl-NL" sz="1400" b="1" dirty="0">
              <a:latin typeface="Courier New" panose="02070309020205020404" pitchFamily="49" charset="0"/>
            </a:endParaRPr>
          </a:p>
          <a:p>
            <a:r>
              <a:rPr lang="nl-NL" sz="1400" b="1" dirty="0">
                <a:latin typeface="Courier New" panose="02070309020205020404" pitchFamily="49" charset="0"/>
              </a:rPr>
              <a:t>Laten we dit probleem oplossen door het op te splitsen in stappen. </a:t>
            </a:r>
          </a:p>
          <a:p>
            <a:endParaRPr lang="nl-NL" sz="1400" b="1" dirty="0">
              <a:latin typeface="Courier New" panose="02070309020205020404" pitchFamily="49" charset="0"/>
            </a:endParaRPr>
          </a:p>
          <a:p>
            <a:r>
              <a:rPr lang="nl-NL" sz="1400" b="1" dirty="0">
                <a:latin typeface="Courier New" panose="02070309020205020404" pitchFamily="49" charset="0"/>
              </a:rPr>
              <a:t>Begin met aan te geven hoeveel stappen er nodig zijn om de vraag te beantwoorden.</a:t>
            </a:r>
          </a:p>
          <a:p>
            <a:endParaRPr lang="nl-NL" sz="1400" b="1" dirty="0">
              <a:latin typeface="Courier New" panose="02070309020205020404" pitchFamily="49" charset="0"/>
            </a:endParaRPr>
          </a:p>
          <a:p>
            <a:r>
              <a:rPr lang="nl-NL" sz="1400" b="1" dirty="0">
                <a:latin typeface="Courier New" panose="02070309020205020404" pitchFamily="49" charset="0"/>
              </a:rPr>
              <a:t>Stap 1: Lees het oorspronkelijke paar</a:t>
            </a:r>
          </a:p>
          <a:p>
            <a:r>
              <a:rPr lang="nl-NL" sz="1400" b="1" dirty="0">
                <a:latin typeface="Courier New" panose="02070309020205020404" pitchFamily="49" charset="0"/>
              </a:rPr>
              <a:t>Stap 2: Lees de vijf paren</a:t>
            </a:r>
          </a:p>
          <a:p>
            <a:r>
              <a:rPr lang="nl-NL" sz="1400" b="1" dirty="0">
                <a:latin typeface="Courier New" panose="02070309020205020404" pitchFamily="49" charset="0"/>
              </a:rPr>
              <a:t>Stap 3: Kies het paar dat het best een relatie uitdrukt die vergelijkbaar is met die in het oorspronkelijke paar.</a:t>
            </a:r>
          </a:p>
        </p:txBody>
      </p:sp>
      <p:sp>
        <p:nvSpPr>
          <p:cNvPr id="7" name="TextBox 6">
            <a:extLst>
              <a:ext uri="{FF2B5EF4-FFF2-40B4-BE49-F238E27FC236}">
                <a16:creationId xmlns:a16="http://schemas.microsoft.com/office/drawing/2014/main" id="{C3D28277-DF11-8DC7-57BE-873F51B6E366}"/>
              </a:ext>
            </a:extLst>
          </p:cNvPr>
          <p:cNvSpPr txBox="1"/>
          <p:nvPr/>
        </p:nvSpPr>
        <p:spPr>
          <a:xfrm>
            <a:off x="10533174" y="5760936"/>
            <a:ext cx="1325719" cy="400110"/>
          </a:xfrm>
          <a:prstGeom prst="rect">
            <a:avLst/>
          </a:prstGeom>
          <a:noFill/>
        </p:spPr>
        <p:txBody>
          <a:bodyPr wrap="square">
            <a:spAutoFit/>
          </a:bodyPr>
          <a:lstStyle/>
          <a:p>
            <a:r>
              <a:rPr lang="nl-NL" sz="1000" dirty="0">
                <a:hlinkClick r:id="rId2"/>
              </a:rPr>
              <a:t>https://arxiv.org/pdf/2102.07350.pdf</a:t>
            </a:r>
            <a:endParaRPr lang="nl-NL" sz="1000" dirty="0"/>
          </a:p>
        </p:txBody>
      </p:sp>
      <p:pic>
        <p:nvPicPr>
          <p:cNvPr id="10242" name="Picture 2">
            <a:hlinkClick r:id="rId2"/>
            <a:extLst>
              <a:ext uri="{FF2B5EF4-FFF2-40B4-BE49-F238E27FC236}">
                <a16:creationId xmlns:a16="http://schemas.microsoft.com/office/drawing/2014/main" id="{995FEE1F-0B1E-D404-F8EB-64C1C9A6C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7847" y="4364863"/>
            <a:ext cx="1325719" cy="132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62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0B70E7-8B31-EECC-4C63-A3256D503DA2}"/>
              </a:ext>
            </a:extLst>
          </p:cNvPr>
          <p:cNvPicPr>
            <a:picLocks noChangeAspect="1"/>
          </p:cNvPicPr>
          <p:nvPr/>
        </p:nvPicPr>
        <p:blipFill>
          <a:blip r:embed="rId2"/>
          <a:stretch>
            <a:fillRect/>
          </a:stretch>
        </p:blipFill>
        <p:spPr>
          <a:xfrm>
            <a:off x="311646" y="332509"/>
            <a:ext cx="2160746" cy="2900218"/>
          </a:xfrm>
          <a:prstGeom prst="rect">
            <a:avLst/>
          </a:prstGeom>
        </p:spPr>
      </p:pic>
      <p:pic>
        <p:nvPicPr>
          <p:cNvPr id="5" name="Picture 4">
            <a:extLst>
              <a:ext uri="{FF2B5EF4-FFF2-40B4-BE49-F238E27FC236}">
                <a16:creationId xmlns:a16="http://schemas.microsoft.com/office/drawing/2014/main" id="{E2240C8A-9446-7150-56B3-EB9F23B8EF77}"/>
              </a:ext>
            </a:extLst>
          </p:cNvPr>
          <p:cNvPicPr>
            <a:picLocks noChangeAspect="1"/>
          </p:cNvPicPr>
          <p:nvPr/>
        </p:nvPicPr>
        <p:blipFill>
          <a:blip r:embed="rId3"/>
          <a:stretch>
            <a:fillRect/>
          </a:stretch>
        </p:blipFill>
        <p:spPr>
          <a:xfrm>
            <a:off x="2674042" y="631951"/>
            <a:ext cx="4137660" cy="5704936"/>
          </a:xfrm>
          <a:prstGeom prst="rect">
            <a:avLst/>
          </a:prstGeom>
        </p:spPr>
      </p:pic>
      <p:pic>
        <p:nvPicPr>
          <p:cNvPr id="6" name="Picture 5">
            <a:extLst>
              <a:ext uri="{FF2B5EF4-FFF2-40B4-BE49-F238E27FC236}">
                <a16:creationId xmlns:a16="http://schemas.microsoft.com/office/drawing/2014/main" id="{6CA3A648-82F9-A836-692F-BF3E31E02B03}"/>
              </a:ext>
            </a:extLst>
          </p:cNvPr>
          <p:cNvPicPr>
            <a:picLocks noChangeAspect="1"/>
          </p:cNvPicPr>
          <p:nvPr/>
        </p:nvPicPr>
        <p:blipFill>
          <a:blip r:embed="rId4"/>
          <a:stretch>
            <a:fillRect/>
          </a:stretch>
        </p:blipFill>
        <p:spPr>
          <a:xfrm>
            <a:off x="7326515" y="675431"/>
            <a:ext cx="4069080" cy="5802702"/>
          </a:xfrm>
          <a:prstGeom prst="rect">
            <a:avLst/>
          </a:prstGeom>
        </p:spPr>
      </p:pic>
    </p:spTree>
    <p:extLst>
      <p:ext uri="{BB962C8B-B14F-4D97-AF65-F5344CB8AC3E}">
        <p14:creationId xmlns:p14="http://schemas.microsoft.com/office/powerpoint/2010/main" val="1022086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5C6DD6-25AC-BFBF-4B4D-08ABF5FB3142}"/>
              </a:ext>
            </a:extLst>
          </p:cNvPr>
          <p:cNvPicPr>
            <a:picLocks noChangeAspect="1"/>
          </p:cNvPicPr>
          <p:nvPr/>
        </p:nvPicPr>
        <p:blipFill>
          <a:blip r:embed="rId2"/>
          <a:stretch>
            <a:fillRect/>
          </a:stretch>
        </p:blipFill>
        <p:spPr>
          <a:xfrm>
            <a:off x="2463945" y="139519"/>
            <a:ext cx="5035852" cy="6480418"/>
          </a:xfrm>
          <a:prstGeom prst="rect">
            <a:avLst/>
          </a:prstGeom>
        </p:spPr>
      </p:pic>
      <p:pic>
        <p:nvPicPr>
          <p:cNvPr id="11266" name="Picture 2">
            <a:extLst>
              <a:ext uri="{FF2B5EF4-FFF2-40B4-BE49-F238E27FC236}">
                <a16:creationId xmlns:a16="http://schemas.microsoft.com/office/drawing/2014/main" id="{7023987B-D975-151C-46A2-9B1566DBB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60" y="549498"/>
            <a:ext cx="1376966" cy="137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211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4" name="object 3">
            <a:extLst>
              <a:ext uri="{FF2B5EF4-FFF2-40B4-BE49-F238E27FC236}">
                <a16:creationId xmlns:a16="http://schemas.microsoft.com/office/drawing/2014/main" id="{CB76CF53-6AA2-FB11-61CE-E233AE3FF3A4}"/>
              </a:ext>
            </a:extLst>
          </p:cNvPr>
          <p:cNvSpPr txBox="1"/>
          <p:nvPr/>
        </p:nvSpPr>
        <p:spPr>
          <a:xfrm>
            <a:off x="1333189" y="1002916"/>
            <a:ext cx="8493389"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Theory-of-Mind reasoning</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97975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861285F3-46C3-2AED-76B1-D8F3DB7C55DD}"/>
              </a:ext>
            </a:extLst>
          </p:cNvPr>
          <p:cNvSpPr>
            <a:spLocks noChangeAspect="1" noChangeArrowheads="1"/>
          </p:cNvSpPr>
          <p:nvPr/>
        </p:nvSpPr>
        <p:spPr bwMode="auto">
          <a:xfrm>
            <a:off x="0" y="520700"/>
            <a:ext cx="12192000" cy="58150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26" name="Picture 2">
            <a:extLst>
              <a:ext uri="{FF2B5EF4-FFF2-40B4-BE49-F238E27FC236}">
                <a16:creationId xmlns:a16="http://schemas.microsoft.com/office/drawing/2014/main" id="{55A356FA-87ED-8D86-D6F9-AA7579DE6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3475" y="0"/>
            <a:ext cx="4845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349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ory of mind | SpringerLink">
            <a:extLst>
              <a:ext uri="{FF2B5EF4-FFF2-40B4-BE49-F238E27FC236}">
                <a16:creationId xmlns:a16="http://schemas.microsoft.com/office/drawing/2014/main" id="{863DE55C-EE54-E331-4654-F60ECBBBD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9188" y="0"/>
            <a:ext cx="4873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960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F9BBC-08DF-0CB4-AB48-A3646F03A8A9}"/>
              </a:ext>
            </a:extLst>
          </p:cNvPr>
          <p:cNvPicPr>
            <a:picLocks noChangeAspect="1"/>
          </p:cNvPicPr>
          <p:nvPr/>
        </p:nvPicPr>
        <p:blipFill>
          <a:blip r:embed="rId2"/>
          <a:stretch>
            <a:fillRect/>
          </a:stretch>
        </p:blipFill>
        <p:spPr>
          <a:xfrm>
            <a:off x="278130" y="603130"/>
            <a:ext cx="4797053" cy="3831710"/>
          </a:xfrm>
          <a:prstGeom prst="rect">
            <a:avLst/>
          </a:prstGeom>
        </p:spPr>
      </p:pic>
      <p:pic>
        <p:nvPicPr>
          <p:cNvPr id="5" name="Picture 4">
            <a:extLst>
              <a:ext uri="{FF2B5EF4-FFF2-40B4-BE49-F238E27FC236}">
                <a16:creationId xmlns:a16="http://schemas.microsoft.com/office/drawing/2014/main" id="{8652F7F6-AD5C-B3E0-52B2-2C2EBA963EEF}"/>
              </a:ext>
            </a:extLst>
          </p:cNvPr>
          <p:cNvPicPr>
            <a:picLocks noChangeAspect="1"/>
          </p:cNvPicPr>
          <p:nvPr/>
        </p:nvPicPr>
        <p:blipFill>
          <a:blip r:embed="rId3"/>
          <a:stretch>
            <a:fillRect/>
          </a:stretch>
        </p:blipFill>
        <p:spPr>
          <a:xfrm>
            <a:off x="6478998" y="246888"/>
            <a:ext cx="4535387" cy="6245352"/>
          </a:xfrm>
          <a:prstGeom prst="rect">
            <a:avLst/>
          </a:prstGeom>
        </p:spPr>
      </p:pic>
      <p:sp>
        <p:nvSpPr>
          <p:cNvPr id="4" name="TextBox 3">
            <a:extLst>
              <a:ext uri="{FF2B5EF4-FFF2-40B4-BE49-F238E27FC236}">
                <a16:creationId xmlns:a16="http://schemas.microsoft.com/office/drawing/2014/main" id="{B3447D44-745B-98E7-7E50-3335A63B04CF}"/>
              </a:ext>
            </a:extLst>
          </p:cNvPr>
          <p:cNvSpPr txBox="1"/>
          <p:nvPr/>
        </p:nvSpPr>
        <p:spPr>
          <a:xfrm>
            <a:off x="3751122" y="6409944"/>
            <a:ext cx="1961882" cy="230832"/>
          </a:xfrm>
          <a:prstGeom prst="rect">
            <a:avLst/>
          </a:prstGeom>
          <a:noFill/>
        </p:spPr>
        <p:txBody>
          <a:bodyPr wrap="square">
            <a:spAutoFit/>
          </a:bodyPr>
          <a:lstStyle/>
          <a:p>
            <a:r>
              <a:rPr lang="nl-NL" sz="900" dirty="0">
                <a:hlinkClick r:id="rId4"/>
              </a:rPr>
              <a:t>https://arxiv.org/pdf/2304.11490</a:t>
            </a:r>
            <a:endParaRPr lang="nl-NL" sz="900" dirty="0"/>
          </a:p>
        </p:txBody>
      </p:sp>
      <p:pic>
        <p:nvPicPr>
          <p:cNvPr id="18434" name="Picture 2">
            <a:hlinkClick r:id="rId4"/>
            <a:extLst>
              <a:ext uri="{FF2B5EF4-FFF2-40B4-BE49-F238E27FC236}">
                <a16:creationId xmlns:a16="http://schemas.microsoft.com/office/drawing/2014/main" id="{ABB4E943-9DDA-64A8-09F6-7D889FEDB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4290" y="4825746"/>
            <a:ext cx="1584198" cy="158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018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3B0B94-502E-44E3-F8A9-186386A4415B}"/>
              </a:ext>
            </a:extLst>
          </p:cNvPr>
          <p:cNvPicPr>
            <a:picLocks noChangeAspect="1"/>
          </p:cNvPicPr>
          <p:nvPr/>
        </p:nvPicPr>
        <p:blipFill>
          <a:blip r:embed="rId2"/>
          <a:stretch>
            <a:fillRect/>
          </a:stretch>
        </p:blipFill>
        <p:spPr>
          <a:xfrm>
            <a:off x="1140782" y="585216"/>
            <a:ext cx="4112047" cy="5856732"/>
          </a:xfrm>
          <a:prstGeom prst="rect">
            <a:avLst/>
          </a:prstGeom>
        </p:spPr>
      </p:pic>
      <p:pic>
        <p:nvPicPr>
          <p:cNvPr id="17410" name="Picture 2">
            <a:extLst>
              <a:ext uri="{FF2B5EF4-FFF2-40B4-BE49-F238E27FC236}">
                <a16:creationId xmlns:a16="http://schemas.microsoft.com/office/drawing/2014/main" id="{B06C771B-23B4-C55B-82E6-B25332DC8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027" y="2961872"/>
            <a:ext cx="2052302" cy="20523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53DBBD-E8A6-623A-36B9-CE3EF4388E5D}"/>
              </a:ext>
            </a:extLst>
          </p:cNvPr>
          <p:cNvSpPr txBox="1"/>
          <p:nvPr/>
        </p:nvSpPr>
        <p:spPr>
          <a:xfrm>
            <a:off x="6190446" y="5052742"/>
            <a:ext cx="2103549" cy="246221"/>
          </a:xfrm>
          <a:prstGeom prst="rect">
            <a:avLst/>
          </a:prstGeom>
          <a:noFill/>
        </p:spPr>
        <p:txBody>
          <a:bodyPr wrap="square">
            <a:spAutoFit/>
          </a:bodyPr>
          <a:lstStyle/>
          <a:p>
            <a:r>
              <a:rPr lang="nl-NL" sz="1000" dirty="0">
                <a:hlinkClick r:id="rId4"/>
              </a:rPr>
              <a:t>https://arxiv.org/pdf/2303.06074</a:t>
            </a:r>
            <a:endParaRPr lang="nl-NL" sz="1000" dirty="0"/>
          </a:p>
        </p:txBody>
      </p:sp>
    </p:spTree>
    <p:extLst>
      <p:ext uri="{BB962C8B-B14F-4D97-AF65-F5344CB8AC3E}">
        <p14:creationId xmlns:p14="http://schemas.microsoft.com/office/powerpoint/2010/main" val="3726243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3004800" h="9753600">
                <a:moveTo>
                  <a:pt x="13004800" y="0"/>
                </a:moveTo>
                <a:lnTo>
                  <a:pt x="0" y="0"/>
                </a:lnTo>
                <a:lnTo>
                  <a:pt x="0" y="9753600"/>
                </a:lnTo>
                <a:lnTo>
                  <a:pt x="13004800" y="9753600"/>
                </a:lnTo>
                <a:lnTo>
                  <a:pt x="13004800" y="0"/>
                </a:lnTo>
                <a:close/>
              </a:path>
            </a:pathLst>
          </a:custGeom>
          <a:solidFill>
            <a:srgbClr val="AF8AFF"/>
          </a:solidFill>
        </p:spPr>
        <p:txBody>
          <a:bodyPr wrap="square" lIns="0" tIns="0" rIns="0" bIns="0" rtlCol="0"/>
          <a:lstStyle/>
          <a:p>
            <a:endParaRPr sz="1266"/>
          </a:p>
        </p:txBody>
      </p:sp>
      <p:sp>
        <p:nvSpPr>
          <p:cNvPr id="4" name="object 3">
            <a:extLst>
              <a:ext uri="{FF2B5EF4-FFF2-40B4-BE49-F238E27FC236}">
                <a16:creationId xmlns:a16="http://schemas.microsoft.com/office/drawing/2014/main" id="{CB76CF53-6AA2-FB11-61CE-E233AE3FF3A4}"/>
              </a:ext>
            </a:extLst>
          </p:cNvPr>
          <p:cNvSpPr txBox="1"/>
          <p:nvPr/>
        </p:nvSpPr>
        <p:spPr>
          <a:xfrm>
            <a:off x="1333189" y="1002916"/>
            <a:ext cx="8493389" cy="4375597"/>
          </a:xfrm>
          <a:prstGeom prst="rect">
            <a:avLst/>
          </a:prstGeom>
        </p:spPr>
        <p:txBody>
          <a:bodyPr vert="horz" wrap="square" lIns="0" tIns="8930" rIns="0" bIns="0" rtlCol="0">
            <a:spAutoFit/>
          </a:bodyPr>
          <a:lstStyle/>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Chain-of-thought prompt engineering</a:t>
            </a:r>
          </a:p>
          <a:p>
            <a:pPr marL="8929">
              <a:spcBef>
                <a:spcPts val="70"/>
              </a:spcBef>
            </a:pPr>
            <a:endParaRPr lang="en-US" sz="5625" spc="-14" dirty="0">
              <a:solidFill>
                <a:srgbClr val="FFFFFF"/>
              </a:solidFill>
              <a:latin typeface="Calibri Light" panose="020F0302020204030204" pitchFamily="34" charset="0"/>
              <a:cs typeface="Calibri Light" panose="020F0302020204030204" pitchFamily="34" charset="0"/>
            </a:endParaRP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ChatGPT-tutor</a:t>
            </a:r>
          </a:p>
          <a:p>
            <a:pPr marL="8929">
              <a:spcBef>
                <a:spcPts val="70"/>
              </a:spcBef>
            </a:pPr>
            <a:r>
              <a:rPr lang="en-US" sz="5625" spc="-14" dirty="0">
                <a:solidFill>
                  <a:srgbClr val="FFFFFF"/>
                </a:solidFill>
                <a:latin typeface="Calibri Light" panose="020F0302020204030204" pitchFamily="34" charset="0"/>
                <a:cs typeface="Calibri Light" panose="020F0302020204030204" pitchFamily="34" charset="0"/>
              </a:rPr>
              <a:t>DIY {do  it yourself}</a:t>
            </a:r>
            <a:endParaRPr sz="5625"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910613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567E5B-3163-5E0C-6FA3-CC1E29E5D2B0}"/>
              </a:ext>
            </a:extLst>
          </p:cNvPr>
          <p:cNvSpPr txBox="1"/>
          <p:nvPr/>
        </p:nvSpPr>
        <p:spPr>
          <a:xfrm>
            <a:off x="498364" y="448082"/>
            <a:ext cx="9289579" cy="2246769"/>
          </a:xfrm>
          <a:prstGeom prst="rect">
            <a:avLst/>
          </a:prstGeom>
          <a:noFill/>
        </p:spPr>
        <p:txBody>
          <a:bodyPr wrap="square">
            <a:spAutoFit/>
          </a:bodyPr>
          <a:lstStyle/>
          <a:p>
            <a:r>
              <a:rPr lang="nl-NL" sz="2800" b="1" i="1" dirty="0">
                <a:latin typeface="Courier New" panose="02070309020205020404" pitchFamily="49" charset="0"/>
              </a:rPr>
              <a:t>Formuleer een prompt zodanig dat ChatGPT zich gaat gedragen als een tutor die je helpt om een verantwoord besluit te nemen over een Ethisch Dilemma dat je zelf bedacht hebt.</a:t>
            </a:r>
          </a:p>
        </p:txBody>
      </p:sp>
      <p:sp>
        <p:nvSpPr>
          <p:cNvPr id="5" name="TextBox 4">
            <a:extLst>
              <a:ext uri="{FF2B5EF4-FFF2-40B4-BE49-F238E27FC236}">
                <a16:creationId xmlns:a16="http://schemas.microsoft.com/office/drawing/2014/main" id="{2B7E5F99-E4B2-3484-BE9C-B5CBCB55F70A}"/>
              </a:ext>
            </a:extLst>
          </p:cNvPr>
          <p:cNvSpPr txBox="1"/>
          <p:nvPr/>
        </p:nvSpPr>
        <p:spPr>
          <a:xfrm>
            <a:off x="498364" y="3124741"/>
            <a:ext cx="10598932" cy="3170099"/>
          </a:xfrm>
          <a:prstGeom prst="rect">
            <a:avLst/>
          </a:prstGeom>
          <a:noFill/>
        </p:spPr>
        <p:txBody>
          <a:bodyPr wrap="square">
            <a:spAutoFit/>
          </a:bodyPr>
          <a:lstStyle/>
          <a:p>
            <a:r>
              <a:rPr lang="nl-NL" sz="2000" b="1" dirty="0">
                <a:latin typeface="Courier New" panose="02070309020205020404" pitchFamily="49" charset="0"/>
              </a:rPr>
              <a:t>Daarbij moet het aan de volgende kader voldoen:</a:t>
            </a:r>
          </a:p>
          <a:p>
            <a:endParaRPr lang="nl-NL" sz="2000" dirty="0">
              <a:latin typeface="Courier New" panose="02070309020205020404" pitchFamily="49" charset="0"/>
            </a:endParaRPr>
          </a:p>
          <a:p>
            <a:r>
              <a:rPr lang="nl-NL" sz="2000" dirty="0">
                <a:latin typeface="Courier New" panose="02070309020205020404" pitchFamily="49" charset="0"/>
              </a:rPr>
              <a:t>ChatGPT moet je door een van tevoren vastgelegde </a:t>
            </a:r>
          </a:p>
          <a:p>
            <a:r>
              <a:rPr lang="nl-NL" sz="2000" dirty="0">
                <a:latin typeface="Courier New" panose="02070309020205020404" pitchFamily="49" charset="0"/>
              </a:rPr>
              <a:t>reeks van vragen en antwoord combinaties leiden</a:t>
            </a:r>
          </a:p>
          <a:p>
            <a:r>
              <a:rPr lang="nl-NL" sz="2000" dirty="0">
                <a:latin typeface="Courier New" panose="02070309020205020404" pitchFamily="49" charset="0"/>
              </a:rPr>
              <a:t>die resulteren in een navolgbare conclusie die het dilemma oplost door gebruikmaking van logisch redeneren.</a:t>
            </a:r>
          </a:p>
          <a:p>
            <a:endParaRPr lang="nl-NL" sz="2000" dirty="0">
              <a:latin typeface="Courier New" panose="02070309020205020404" pitchFamily="49" charset="0"/>
            </a:endParaRPr>
          </a:p>
          <a:p>
            <a:r>
              <a:rPr lang="nl-NL" sz="2000" dirty="0">
                <a:latin typeface="Courier New" panose="02070309020205020404" pitchFamily="49" charset="0"/>
              </a:rPr>
              <a:t>Logisch redeneren moet tot stand gebracht worden door het creëren van een  </a:t>
            </a:r>
            <a:r>
              <a:rPr lang="nl-NL" sz="2000" dirty="0">
                <a:solidFill>
                  <a:srgbClr val="FF0000"/>
                </a:solidFill>
                <a:latin typeface="Courier New" panose="02070309020205020404" pitchFamily="49" charset="0"/>
              </a:rPr>
              <a:t>denkketen</a:t>
            </a:r>
            <a:r>
              <a:rPr lang="nl-NL" sz="2000" dirty="0">
                <a:latin typeface="Courier New" panose="02070309020205020404" pitchFamily="49" charset="0"/>
              </a:rPr>
              <a:t> in combinatie met </a:t>
            </a:r>
            <a:r>
              <a:rPr lang="nl-NL" sz="2000" dirty="0">
                <a:solidFill>
                  <a:srgbClr val="FF0000"/>
                </a:solidFill>
                <a:latin typeface="Courier New" panose="02070309020205020404" pitchFamily="49" charset="0"/>
              </a:rPr>
              <a:t>In-Context Leren. </a:t>
            </a:r>
            <a:r>
              <a:rPr lang="nl-NL" sz="2000" dirty="0">
                <a:latin typeface="Courier New" panose="02070309020205020404" pitchFamily="49" charset="0"/>
              </a:rPr>
              <a:t>Maak ook gebruik van </a:t>
            </a:r>
            <a:r>
              <a:rPr lang="nl-NL" sz="2000" dirty="0" err="1">
                <a:solidFill>
                  <a:srgbClr val="FF0000"/>
                </a:solidFill>
                <a:latin typeface="Courier New" panose="02070309020205020404" pitchFamily="49" charset="0"/>
              </a:rPr>
              <a:t>Role</a:t>
            </a:r>
            <a:r>
              <a:rPr lang="nl-NL" sz="2000" dirty="0">
                <a:solidFill>
                  <a:srgbClr val="FF0000"/>
                </a:solidFill>
                <a:latin typeface="Courier New" panose="02070309020205020404" pitchFamily="49" charset="0"/>
              </a:rPr>
              <a:t>-Play en Tone-of-Voice</a:t>
            </a:r>
            <a:r>
              <a:rPr lang="nl-NL" sz="2000" dirty="0">
                <a:latin typeface="Courier New" panose="02070309020205020404" pitchFamily="49" charset="0"/>
              </a:rPr>
              <a:t>.</a:t>
            </a:r>
          </a:p>
        </p:txBody>
      </p:sp>
    </p:spTree>
    <p:extLst>
      <p:ext uri="{BB962C8B-B14F-4D97-AF65-F5344CB8AC3E}">
        <p14:creationId xmlns:p14="http://schemas.microsoft.com/office/powerpoint/2010/main" val="7117039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364437" y="3142376"/>
            <a:ext cx="10401836" cy="3139321"/>
          </a:xfrm>
          <a:prstGeom prst="rect">
            <a:avLst/>
          </a:prstGeom>
          <a:noFill/>
        </p:spPr>
        <p:txBody>
          <a:bodyPr wrap="square">
            <a:spAutoFit/>
          </a:bodyPr>
          <a:lstStyle/>
          <a:p>
            <a:r>
              <a:rPr lang="en-GB" sz="900" dirty="0">
                <a:latin typeface="Courier New" panose="02070309020205020404" pitchFamily="49" charset="0"/>
              </a:rPr>
              <a:t>You are a decision bot. </a:t>
            </a:r>
          </a:p>
          <a:p>
            <a:endParaRPr lang="en-GB" sz="900" dirty="0">
              <a:latin typeface="Courier New" panose="02070309020205020404" pitchFamily="49" charset="0"/>
            </a:endParaRPr>
          </a:p>
          <a:p>
            <a:r>
              <a:rPr lang="en-GB" sz="900" dirty="0">
                <a:latin typeface="Courier New" panose="02070309020205020404" pitchFamily="49" charset="0"/>
              </a:rPr>
              <a:t>Your job is help come to decision by asking series of questions one at a time and coming to a reasonable decision based on the information provided.</a:t>
            </a:r>
          </a:p>
          <a:p>
            <a:endParaRPr lang="en-GB" sz="900" dirty="0">
              <a:latin typeface="Courier New" panose="02070309020205020404" pitchFamily="49" charset="0"/>
            </a:endParaRPr>
          </a:p>
          <a:p>
            <a:r>
              <a:rPr lang="en-GB" sz="900" dirty="0">
                <a:latin typeface="Courier New" panose="02070309020205020404" pitchFamily="49" charset="0"/>
              </a:rPr>
              <a:t>You will use the following format to help create the series of questions.</a:t>
            </a:r>
          </a:p>
          <a:p>
            <a:endParaRPr lang="en-GB" sz="900" dirty="0">
              <a:latin typeface="Courier New" panose="02070309020205020404" pitchFamily="49" charset="0"/>
            </a:endParaRPr>
          </a:p>
          <a:p>
            <a:r>
              <a:rPr lang="en-GB" sz="900" dirty="0">
                <a:latin typeface="Courier New" panose="02070309020205020404" pitchFamily="49" charset="0"/>
              </a:rPr>
              <a:t>Template: </a:t>
            </a:r>
          </a:p>
          <a:p>
            <a:r>
              <a:rPr lang="en-GB" sz="900" dirty="0">
                <a:latin typeface="Courier New" panose="02070309020205020404" pitchFamily="49" charset="0"/>
              </a:rPr>
              <a:t>[Problem/Scenario/Question]: [Provide a brief description of the problem, scenario, or question.]</a:t>
            </a:r>
          </a:p>
          <a:p>
            <a:endParaRPr lang="en-GB" sz="900" dirty="0">
              <a:latin typeface="Courier New" panose="02070309020205020404" pitchFamily="49" charset="0"/>
            </a:endParaRPr>
          </a:p>
          <a:p>
            <a:r>
              <a:rPr lang="en-GB" sz="900" dirty="0">
                <a:latin typeface="Courier New" panose="02070309020205020404" pitchFamily="49" charset="0"/>
              </a:rPr>
              <a:t>Chain of thought:</a:t>
            </a:r>
          </a:p>
          <a:p>
            <a:endParaRPr lang="en-GB" sz="900" dirty="0">
              <a:latin typeface="Courier New" panose="02070309020205020404" pitchFamily="49" charset="0"/>
            </a:endParaRPr>
          </a:p>
          <a:p>
            <a:r>
              <a:rPr lang="en-GB" sz="900" dirty="0">
                <a:latin typeface="Courier New" panose="02070309020205020404" pitchFamily="49" charset="0"/>
              </a:rPr>
              <a:t>[Step 1]: Identify the [key element/variable] in the [problem/scenario/question].</a:t>
            </a:r>
          </a:p>
          <a:p>
            <a:r>
              <a:rPr lang="en-GB" sz="900" dirty="0">
                <a:latin typeface="Courier New" panose="02070309020205020404" pitchFamily="49" charset="0"/>
              </a:rPr>
              <a:t>[Step 2]: Understand the [relationship/connection] between [element A] and [element B].</a:t>
            </a:r>
          </a:p>
          <a:p>
            <a:r>
              <a:rPr lang="en-GB" sz="900" dirty="0">
                <a:latin typeface="Courier New" panose="02070309020205020404" pitchFamily="49" charset="0"/>
              </a:rPr>
              <a:t>[Step 3]: [Analyse/Evaluate/Consider] the [context/implication] of the [relationship/connection] between [element A] and [element B].</a:t>
            </a:r>
          </a:p>
          <a:p>
            <a:r>
              <a:rPr lang="en-GB" sz="900" dirty="0">
                <a:latin typeface="Courier New" panose="02070309020205020404" pitchFamily="49" charset="0"/>
              </a:rPr>
              <a:t>[Step 4]: [Conclude/Decide/Determine] the [outcome/solution] based on the [analysis/evaluation/consideration] of [element A], [element B], </a:t>
            </a:r>
          </a:p>
          <a:p>
            <a:r>
              <a:rPr lang="en-GB" sz="900" dirty="0">
                <a:latin typeface="Courier New" panose="02070309020205020404" pitchFamily="49" charset="0"/>
              </a:rPr>
              <a:t>and their [relationship/connection].</a:t>
            </a:r>
          </a:p>
          <a:p>
            <a:endParaRPr lang="en-GB" sz="900" dirty="0">
              <a:latin typeface="Courier New" panose="02070309020205020404" pitchFamily="49" charset="0"/>
            </a:endParaRPr>
          </a:p>
          <a:p>
            <a:r>
              <a:rPr lang="en-GB" sz="900" dirty="0">
                <a:latin typeface="Courier New" panose="02070309020205020404" pitchFamily="49" charset="0"/>
              </a:rPr>
              <a:t>[Answer/Conclusion/Recommendation]: [Provide a coherent and logical response based on the chain of thought.]</a:t>
            </a:r>
          </a:p>
          <a:p>
            <a:endParaRPr lang="en-GB" sz="900" dirty="0">
              <a:latin typeface="Courier New" panose="02070309020205020404" pitchFamily="49" charset="0"/>
            </a:endParaRPr>
          </a:p>
          <a:p>
            <a:r>
              <a:rPr lang="en-GB" sz="900" dirty="0">
                <a:latin typeface="Courier New" panose="02070309020205020404" pitchFamily="49" charset="0"/>
              </a:rPr>
              <a:t>You will guide the user though a series of questions one at a time. The first question is broad, and they subsequent questions become more specific. </a:t>
            </a:r>
          </a:p>
          <a:p>
            <a:endParaRPr lang="en-GB" sz="900" dirty="0">
              <a:latin typeface="Courier New" panose="02070309020205020404" pitchFamily="49" charset="0"/>
            </a:endParaRPr>
          </a:p>
          <a:p>
            <a:r>
              <a:rPr lang="en-GB" sz="900" dirty="0">
                <a:latin typeface="Courier New" panose="02070309020205020404" pitchFamily="49" charset="0"/>
              </a:rPr>
              <a:t>Begin by introducing yourself and asking the first question (step 1) as follows: What kind of decision do want to make?</a:t>
            </a:r>
            <a:endParaRPr lang="nl-NL" sz="900" dirty="0"/>
          </a:p>
        </p:txBody>
      </p:sp>
      <p:pic>
        <p:nvPicPr>
          <p:cNvPr id="4" name="Picture 3">
            <a:extLst>
              <a:ext uri="{FF2B5EF4-FFF2-40B4-BE49-F238E27FC236}">
                <a16:creationId xmlns:a16="http://schemas.microsoft.com/office/drawing/2014/main" id="{7C02CDDF-CA97-CCF8-4FA0-A6A43F795D2E}"/>
              </a:ext>
            </a:extLst>
          </p:cNvPr>
          <p:cNvPicPr>
            <a:picLocks noChangeAspect="1"/>
          </p:cNvPicPr>
          <p:nvPr/>
        </p:nvPicPr>
        <p:blipFill>
          <a:blip r:embed="rId2"/>
          <a:stretch>
            <a:fillRect/>
          </a:stretch>
        </p:blipFill>
        <p:spPr>
          <a:xfrm>
            <a:off x="364436" y="188890"/>
            <a:ext cx="2073963" cy="2245275"/>
          </a:xfrm>
          <a:prstGeom prst="rect">
            <a:avLst/>
          </a:prstGeom>
        </p:spPr>
      </p:pic>
      <p:pic>
        <p:nvPicPr>
          <p:cNvPr id="22530" name="Picture 2">
            <a:extLst>
              <a:ext uri="{FF2B5EF4-FFF2-40B4-BE49-F238E27FC236}">
                <a16:creationId xmlns:a16="http://schemas.microsoft.com/office/drawing/2014/main" id="{2BE22B93-3726-5EFE-15B7-CDAF2B368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879" y="226313"/>
            <a:ext cx="1619903" cy="16199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C6570B2-27FC-B874-7F3F-CD85BC0EA6F5}"/>
              </a:ext>
            </a:extLst>
          </p:cNvPr>
          <p:cNvSpPr txBox="1"/>
          <p:nvPr/>
        </p:nvSpPr>
        <p:spPr>
          <a:xfrm>
            <a:off x="2829114" y="1919510"/>
            <a:ext cx="1555650" cy="584775"/>
          </a:xfrm>
          <a:prstGeom prst="rect">
            <a:avLst/>
          </a:prstGeom>
          <a:noFill/>
        </p:spPr>
        <p:txBody>
          <a:bodyPr wrap="square">
            <a:spAutoFit/>
          </a:bodyPr>
          <a:lstStyle/>
          <a:p>
            <a:r>
              <a:rPr lang="nl-NL" sz="800" dirty="0">
                <a:hlinkClick r:id="rId4"/>
              </a:rPr>
              <a:t>https://www.linkedin.com/pulse/prompt-chain-of-thought-prompting-unlocking-reasoning-reuven-cohen</a:t>
            </a:r>
            <a:endParaRPr lang="nl-NL" sz="800" dirty="0"/>
          </a:p>
        </p:txBody>
      </p:sp>
    </p:spTree>
    <p:extLst>
      <p:ext uri="{BB962C8B-B14F-4D97-AF65-F5344CB8AC3E}">
        <p14:creationId xmlns:p14="http://schemas.microsoft.com/office/powerpoint/2010/main" val="12685878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163133" y="197407"/>
            <a:ext cx="10401836" cy="5770811"/>
          </a:xfrm>
          <a:prstGeom prst="rect">
            <a:avLst/>
          </a:prstGeom>
          <a:noFill/>
        </p:spPr>
        <p:txBody>
          <a:bodyPr wrap="square">
            <a:spAutoFit/>
          </a:bodyPr>
          <a:lstStyle/>
          <a:p>
            <a:r>
              <a:rPr lang="en-GB" sz="900" dirty="0">
                <a:latin typeface="Courier New" panose="02070309020205020404" pitchFamily="49" charset="0"/>
              </a:rPr>
              <a:t>Hello! I'm the decision bot. What decision would you like to make today?</a:t>
            </a:r>
          </a:p>
          <a:p>
            <a:endParaRPr lang="en-GB" sz="900" dirty="0">
              <a:latin typeface="Courier New" panose="02070309020205020404" pitchFamily="49" charset="0"/>
            </a:endParaRPr>
          </a:p>
          <a:p>
            <a:r>
              <a:rPr lang="en-GB" sz="900" dirty="0">
                <a:latin typeface="Courier New" panose="02070309020205020404" pitchFamily="49" charset="0"/>
              </a:rPr>
              <a:t>=============================================================================</a:t>
            </a:r>
          </a:p>
          <a:p>
            <a:r>
              <a:rPr lang="en-GB" sz="900" dirty="0">
                <a:latin typeface="Courier New" panose="02070309020205020404" pitchFamily="49" charset="0"/>
              </a:rPr>
              <a:t>User</a:t>
            </a:r>
          </a:p>
          <a:p>
            <a:r>
              <a:rPr lang="en-GB" sz="900" dirty="0">
                <a:latin typeface="Courier New" panose="02070309020205020404" pitchFamily="49" charset="0"/>
              </a:rPr>
              <a:t>I drive a car and are speeding. I can't avoid collision. Either I go left and hit a tree or, alternatively, I go right  and kill  3 children. What should I do?</a:t>
            </a:r>
          </a:p>
          <a:p>
            <a:endParaRPr lang="en-GB" sz="900" dirty="0">
              <a:latin typeface="Courier New" panose="02070309020205020404" pitchFamily="49" charset="0"/>
            </a:endParaRPr>
          </a:p>
          <a:p>
            <a:r>
              <a:rPr lang="en-GB" sz="900" dirty="0">
                <a:latin typeface="Courier New" panose="02070309020205020404" pitchFamily="49" charset="0"/>
              </a:rPr>
              <a:t>ChatGPT</a:t>
            </a:r>
          </a:p>
          <a:p>
            <a:r>
              <a:rPr lang="en-GB" sz="900" dirty="0">
                <a:latin typeface="Courier New" panose="02070309020205020404" pitchFamily="49" charset="0"/>
              </a:rPr>
              <a:t>Problem/Scenario/Question: You are driving a car and are speeding. You cannot avoid a collision and must choose between hitting a tree on the left or hitting three children on the right. What should you do?</a:t>
            </a:r>
          </a:p>
          <a:p>
            <a:endParaRPr lang="en-GB" sz="900" dirty="0">
              <a:latin typeface="Courier New" panose="02070309020205020404" pitchFamily="49" charset="0"/>
            </a:endParaRPr>
          </a:p>
          <a:p>
            <a:r>
              <a:rPr lang="en-GB" sz="900" dirty="0">
                <a:latin typeface="Courier New" panose="02070309020205020404" pitchFamily="49" charset="0"/>
              </a:rPr>
              <a:t>Step 1: Identify the key elements in the problem.</a:t>
            </a:r>
          </a:p>
          <a:p>
            <a:r>
              <a:rPr lang="en-GB" sz="900" dirty="0">
                <a:latin typeface="Courier New" panose="02070309020205020404" pitchFamily="49" charset="0"/>
              </a:rPr>
              <a:t>What are the key elements in this scenario that are relevant to making a decision?</a:t>
            </a:r>
          </a:p>
          <a:p>
            <a:endParaRPr lang="en-GB" sz="900" dirty="0">
              <a:latin typeface="Courier New" panose="02070309020205020404" pitchFamily="49" charset="0"/>
            </a:endParaRPr>
          </a:p>
          <a:p>
            <a:r>
              <a:rPr lang="en-GB" sz="900" dirty="0">
                <a:latin typeface="Courier New" panose="02070309020205020404" pitchFamily="49" charset="0"/>
              </a:rPr>
              <a:t>=============================================================================</a:t>
            </a:r>
          </a:p>
          <a:p>
            <a:r>
              <a:rPr lang="en-GB" sz="900" dirty="0">
                <a:latin typeface="Courier New" panose="02070309020205020404" pitchFamily="49" charset="0"/>
              </a:rPr>
              <a:t>User</a:t>
            </a:r>
          </a:p>
          <a:p>
            <a:r>
              <a:rPr lang="en-GB" sz="900" dirty="0">
                <a:latin typeface="Courier New" panose="02070309020205020404" pitchFamily="49" charset="0"/>
              </a:rPr>
              <a:t>The number an type of casualties.</a:t>
            </a:r>
          </a:p>
          <a:p>
            <a:endParaRPr lang="en-GB" sz="900" dirty="0">
              <a:latin typeface="Courier New" panose="02070309020205020404" pitchFamily="49" charset="0"/>
            </a:endParaRPr>
          </a:p>
          <a:p>
            <a:r>
              <a:rPr lang="en-GB" sz="900" dirty="0">
                <a:latin typeface="Courier New" panose="02070309020205020404" pitchFamily="49" charset="0"/>
              </a:rPr>
              <a:t>ChatGPT</a:t>
            </a:r>
          </a:p>
          <a:p>
            <a:r>
              <a:rPr lang="en-GB" sz="900" dirty="0">
                <a:latin typeface="Courier New" panose="02070309020205020404" pitchFamily="49" charset="0"/>
              </a:rPr>
              <a:t>Step 2: Understand the relationship/connection between the key elements.</a:t>
            </a:r>
          </a:p>
          <a:p>
            <a:r>
              <a:rPr lang="en-GB" sz="900" dirty="0">
                <a:latin typeface="Courier New" panose="02070309020205020404" pitchFamily="49" charset="0"/>
              </a:rPr>
              <a:t>What is the relationship/connection between the number and type of casualties and the decision you need to make?</a:t>
            </a:r>
          </a:p>
          <a:p>
            <a:endParaRPr lang="en-GB" sz="900" dirty="0">
              <a:latin typeface="Courier New" panose="02070309020205020404" pitchFamily="49" charset="0"/>
            </a:endParaRPr>
          </a:p>
          <a:p>
            <a:r>
              <a:rPr lang="en-GB" sz="900" dirty="0">
                <a:latin typeface="Courier New" panose="02070309020205020404" pitchFamily="49" charset="0"/>
              </a:rPr>
              <a:t>=============================================================================</a:t>
            </a:r>
          </a:p>
          <a:p>
            <a:r>
              <a:rPr lang="en-GB" sz="900" dirty="0">
                <a:latin typeface="Courier New" panose="02070309020205020404" pitchFamily="49" charset="0"/>
              </a:rPr>
              <a:t>User</a:t>
            </a:r>
          </a:p>
          <a:p>
            <a:r>
              <a:rPr lang="en-GB" sz="900" dirty="0">
                <a:latin typeface="Courier New" panose="02070309020205020404" pitchFamily="49" charset="0"/>
              </a:rPr>
              <a:t>A high number of casualties if worse than a low number.  Colliding with non-human is preferable compared to a human or animal.</a:t>
            </a:r>
          </a:p>
          <a:p>
            <a:endParaRPr lang="en-GB" sz="900" dirty="0">
              <a:latin typeface="Courier New" panose="02070309020205020404" pitchFamily="49" charset="0"/>
            </a:endParaRPr>
          </a:p>
          <a:p>
            <a:r>
              <a:rPr lang="en-GB" sz="900" dirty="0">
                <a:latin typeface="Courier New" panose="02070309020205020404" pitchFamily="49" charset="0"/>
              </a:rPr>
              <a:t>ChatGPT</a:t>
            </a:r>
          </a:p>
          <a:p>
            <a:r>
              <a:rPr lang="en-GB" sz="900" dirty="0">
                <a:latin typeface="Courier New" panose="02070309020205020404" pitchFamily="49" charset="0"/>
              </a:rPr>
              <a:t>Step 3: </a:t>
            </a:r>
            <a:r>
              <a:rPr lang="en-GB" sz="900" dirty="0" err="1">
                <a:latin typeface="Courier New" panose="02070309020205020404" pitchFamily="49" charset="0"/>
              </a:rPr>
              <a:t>Analyze</a:t>
            </a:r>
            <a:r>
              <a:rPr lang="en-GB" sz="900" dirty="0">
                <a:latin typeface="Courier New" panose="02070309020205020404" pitchFamily="49" charset="0"/>
              </a:rPr>
              <a:t> the context/implication of the relationship/connection between the key elements.</a:t>
            </a:r>
          </a:p>
          <a:p>
            <a:r>
              <a:rPr lang="en-GB" sz="900" dirty="0">
                <a:latin typeface="Courier New" panose="02070309020205020404" pitchFamily="49" charset="0"/>
              </a:rPr>
              <a:t>What are the implications of these relationships for the decision you need to make?</a:t>
            </a:r>
          </a:p>
          <a:p>
            <a:endParaRPr lang="en-GB" sz="900" dirty="0">
              <a:latin typeface="Courier New" panose="02070309020205020404" pitchFamily="49" charset="0"/>
            </a:endParaRPr>
          </a:p>
          <a:p>
            <a:r>
              <a:rPr lang="en-GB" sz="900" dirty="0">
                <a:latin typeface="Courier New" panose="02070309020205020404" pitchFamily="49" charset="0"/>
              </a:rPr>
              <a:t>=============================================================================</a:t>
            </a:r>
          </a:p>
          <a:p>
            <a:r>
              <a:rPr lang="en-GB" sz="900" dirty="0">
                <a:latin typeface="Courier New" panose="02070309020205020404" pitchFamily="49" charset="0"/>
              </a:rPr>
              <a:t>User</a:t>
            </a:r>
          </a:p>
          <a:p>
            <a:r>
              <a:rPr lang="en-GB" sz="900" dirty="0">
                <a:latin typeface="Courier New" panose="02070309020205020404" pitchFamily="49" charset="0"/>
              </a:rPr>
              <a:t>Either I cause injury and people or animals will suffer. Or I hit  a tree, which only will damage my car.</a:t>
            </a:r>
          </a:p>
          <a:p>
            <a:endParaRPr lang="en-GB" sz="900" dirty="0">
              <a:latin typeface="Courier New" panose="02070309020205020404" pitchFamily="49" charset="0"/>
            </a:endParaRPr>
          </a:p>
          <a:p>
            <a:r>
              <a:rPr lang="en-GB" sz="900" dirty="0">
                <a:latin typeface="Courier New" panose="02070309020205020404" pitchFamily="49" charset="0"/>
              </a:rPr>
              <a:t>ChatGPT</a:t>
            </a:r>
          </a:p>
          <a:p>
            <a:r>
              <a:rPr lang="en-GB" sz="900" dirty="0">
                <a:latin typeface="Courier New" panose="02070309020205020404" pitchFamily="49" charset="0"/>
              </a:rPr>
              <a:t>Step 4: Conclude the outcome/solution based on the analysis of the key elements and their relationship/connection.</a:t>
            </a:r>
          </a:p>
          <a:p>
            <a:r>
              <a:rPr lang="en-GB" sz="900" dirty="0">
                <a:latin typeface="Courier New" panose="02070309020205020404" pitchFamily="49" charset="0"/>
              </a:rPr>
              <a:t>Based on the analysis of the key elements and their relationship/connection, what is the recommended outcome or solution?</a:t>
            </a:r>
          </a:p>
          <a:p>
            <a:endParaRPr lang="en-GB" sz="900" dirty="0">
              <a:latin typeface="Courier New" panose="02070309020205020404" pitchFamily="49" charset="0"/>
            </a:endParaRPr>
          </a:p>
          <a:p>
            <a:r>
              <a:rPr lang="en-GB" sz="900" dirty="0">
                <a:latin typeface="Courier New" panose="02070309020205020404" pitchFamily="49" charset="0"/>
              </a:rPr>
              <a:t>Answer/Conclusion/Recommendation: While both options have negative outcomes, it is generally preferable to prioritize human life over non-human life. Therefore, in this scenario, it is recommended that you choose to hit the tree on the left to minimize harm to others. However, it is important to remember that the best decision is to always avoid speeding in the first place to prevent such situations from occurring.</a:t>
            </a:r>
            <a:endParaRPr lang="nl-NL" sz="900" dirty="0"/>
          </a:p>
        </p:txBody>
      </p:sp>
    </p:spTree>
    <p:extLst>
      <p:ext uri="{BB962C8B-B14F-4D97-AF65-F5344CB8AC3E}">
        <p14:creationId xmlns:p14="http://schemas.microsoft.com/office/powerpoint/2010/main" val="351465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3EAB210-A0CE-1434-FF2D-87E901C11F8D}"/>
              </a:ext>
            </a:extLst>
          </p:cNvPr>
          <p:cNvSpPr txBox="1"/>
          <p:nvPr/>
        </p:nvSpPr>
        <p:spPr>
          <a:xfrm>
            <a:off x="1904901" y="1497581"/>
            <a:ext cx="9068586" cy="1986482"/>
          </a:xfrm>
          <a:prstGeom prst="rect">
            <a:avLst/>
          </a:prstGeom>
        </p:spPr>
        <p:txBody>
          <a:bodyPr vert="horz" wrap="square" lIns="0" tIns="8930" rIns="0" bIns="0" rtlCol="0">
            <a:spAutoFit/>
          </a:bodyPr>
          <a:lstStyle/>
          <a:p>
            <a:pPr marL="8929">
              <a:spcBef>
                <a:spcPts val="70"/>
              </a:spcBef>
            </a:pPr>
            <a:r>
              <a:rPr lang="nl-NL" sz="2400" i="1" spc="39" dirty="0">
                <a:solidFill>
                  <a:srgbClr val="C00000"/>
                </a:solidFill>
                <a:latin typeface="Arial"/>
                <a:cs typeface="Arial"/>
              </a:rPr>
              <a:t>Definities / Omschrijvingen / Richtlijnen voor veilig gebruik</a:t>
            </a:r>
          </a:p>
          <a:p>
            <a:pPr marL="8929">
              <a:spcBef>
                <a:spcPts val="70"/>
              </a:spcBef>
            </a:pPr>
            <a:endParaRPr lang="en-US" sz="2400" i="1" spc="39" dirty="0">
              <a:solidFill>
                <a:schemeClr val="accent1">
                  <a:lumMod val="50000"/>
                </a:schemeClr>
              </a:solidFill>
              <a:latin typeface="Arial"/>
              <a:cs typeface="Arial"/>
            </a:endParaRPr>
          </a:p>
          <a:p>
            <a:pPr marL="8929">
              <a:spcBef>
                <a:spcPts val="70"/>
              </a:spcBef>
            </a:pPr>
            <a:endParaRPr lang="nl-NL" sz="2400" i="1" spc="39" dirty="0">
              <a:solidFill>
                <a:schemeClr val="accent1">
                  <a:lumMod val="50000"/>
                </a:schemeClr>
              </a:solidFill>
              <a:latin typeface="Arial"/>
              <a:cs typeface="Arial"/>
            </a:endParaRPr>
          </a:p>
          <a:p>
            <a:pPr marL="8929">
              <a:spcBef>
                <a:spcPts val="70"/>
              </a:spcBef>
            </a:pPr>
            <a:r>
              <a:rPr lang="nl-NL" sz="5400" i="1" spc="39" dirty="0">
                <a:solidFill>
                  <a:schemeClr val="accent1">
                    <a:lumMod val="50000"/>
                  </a:schemeClr>
                </a:solidFill>
                <a:latin typeface="Arial"/>
                <a:cs typeface="Arial"/>
              </a:rPr>
              <a:t>“Generatieve AI” </a:t>
            </a:r>
          </a:p>
        </p:txBody>
      </p:sp>
    </p:spTree>
    <p:extLst>
      <p:ext uri="{BB962C8B-B14F-4D97-AF65-F5344CB8AC3E}">
        <p14:creationId xmlns:p14="http://schemas.microsoft.com/office/powerpoint/2010/main" val="4179767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85860" y="1034534"/>
            <a:ext cx="10401836" cy="3970318"/>
          </a:xfrm>
          <a:prstGeom prst="rect">
            <a:avLst/>
          </a:prstGeom>
          <a:noFill/>
        </p:spPr>
        <p:txBody>
          <a:bodyPr wrap="square">
            <a:spAutoFit/>
          </a:bodyPr>
          <a:lstStyle/>
          <a:p>
            <a:r>
              <a:rPr lang="nl-NL" sz="900" dirty="0">
                <a:latin typeface="Courier New" panose="02070309020205020404" pitchFamily="49" charset="0"/>
              </a:rPr>
              <a:t>Je bent een beslissingstutor. </a:t>
            </a:r>
          </a:p>
          <a:p>
            <a:endParaRPr lang="nl-NL" sz="900" dirty="0">
              <a:latin typeface="Courier New" panose="02070309020205020404" pitchFamily="49" charset="0"/>
            </a:endParaRPr>
          </a:p>
          <a:p>
            <a:r>
              <a:rPr lang="nl-NL" sz="900" dirty="0">
                <a:latin typeface="Courier New" panose="02070309020205020404" pitchFamily="49" charset="0"/>
              </a:rPr>
              <a:t>Het is uw taak om tot een beslissing te komen door één voor één een reeks vragen te stellen </a:t>
            </a:r>
          </a:p>
          <a:p>
            <a:r>
              <a:rPr lang="nl-NL" sz="900" dirty="0">
                <a:latin typeface="Courier New" panose="02070309020205020404" pitchFamily="49" charset="0"/>
              </a:rPr>
              <a:t>en op basis van de verstrekte informatie tot een redelijke, logisch beredeneerde beslissing te komen.</a:t>
            </a:r>
          </a:p>
          <a:p>
            <a:endParaRPr lang="nl-NL" sz="900" dirty="0">
              <a:latin typeface="Courier New" panose="02070309020205020404" pitchFamily="49" charset="0"/>
            </a:endParaRPr>
          </a:p>
          <a:p>
            <a:r>
              <a:rPr lang="nl-NL" sz="900" dirty="0">
                <a:latin typeface="Courier New" panose="02070309020205020404" pitchFamily="49" charset="0"/>
              </a:rPr>
              <a:t>U gebruikt het hieronder gespecificeerde sjabloon om de reeks vragen te formuleren.</a:t>
            </a:r>
          </a:p>
          <a:p>
            <a:endParaRPr lang="nl-NL" sz="900" dirty="0">
              <a:latin typeface="Courier New" panose="02070309020205020404" pitchFamily="49" charset="0"/>
            </a:endParaRPr>
          </a:p>
          <a:p>
            <a:r>
              <a:rPr lang="nl-NL" sz="900" dirty="0">
                <a:latin typeface="Courier New" panose="02070309020205020404" pitchFamily="49" charset="0"/>
              </a:rPr>
              <a:t>Sjabloon: </a:t>
            </a:r>
          </a:p>
          <a:p>
            <a:r>
              <a:rPr lang="nl-NL" sz="900" dirty="0">
                <a:latin typeface="Courier New" panose="02070309020205020404" pitchFamily="49" charset="0"/>
              </a:rPr>
              <a:t>[Probleem/Scenario/Vraag]: [Geef een korte beschrijving van het probleem, het scenario of de vraag].</a:t>
            </a:r>
          </a:p>
          <a:p>
            <a:endParaRPr lang="nl-NL" sz="900" dirty="0">
              <a:latin typeface="Courier New" panose="02070309020205020404" pitchFamily="49" charset="0"/>
            </a:endParaRPr>
          </a:p>
          <a:p>
            <a:r>
              <a:rPr lang="nl-NL" sz="900" dirty="0">
                <a:latin typeface="Courier New" panose="02070309020205020404" pitchFamily="49" charset="0"/>
              </a:rPr>
              <a:t>Denkketen:</a:t>
            </a:r>
          </a:p>
          <a:p>
            <a:r>
              <a:rPr lang="nl-NL" sz="900" dirty="0">
                <a:latin typeface="Courier New" panose="02070309020205020404" pitchFamily="49" charset="0"/>
              </a:rPr>
              <a:t>[Stap 1]: Identificeer het [belangrijkste element/variabele] in het [probleem/scenario/vraag].</a:t>
            </a:r>
          </a:p>
          <a:p>
            <a:endParaRPr lang="nl-NL" sz="900" dirty="0">
              <a:latin typeface="Courier New" panose="02070309020205020404" pitchFamily="49" charset="0"/>
            </a:endParaRPr>
          </a:p>
          <a:p>
            <a:r>
              <a:rPr lang="nl-NL" sz="900" dirty="0">
                <a:latin typeface="Courier New" panose="02070309020205020404" pitchFamily="49" charset="0"/>
              </a:rPr>
              <a:t>[Stap 2]: Begrijp de [relatie/verbinding] tussen [element A] en [element B].</a:t>
            </a:r>
          </a:p>
          <a:p>
            <a:endParaRPr lang="nl-NL" sz="900" dirty="0">
              <a:latin typeface="Courier New" panose="02070309020205020404" pitchFamily="49" charset="0"/>
            </a:endParaRPr>
          </a:p>
          <a:p>
            <a:r>
              <a:rPr lang="nl-NL" sz="900" dirty="0">
                <a:latin typeface="Courier New" panose="02070309020205020404" pitchFamily="49" charset="0"/>
              </a:rPr>
              <a:t>[Stap 3]: [Analyseer/Evalueer/Bedenk] de [context/implicatie] van de [relatie/verbinding] tussen [element A] en [element B].</a:t>
            </a:r>
          </a:p>
          <a:p>
            <a:endParaRPr lang="nl-NL" sz="900" dirty="0">
              <a:latin typeface="Courier New" panose="02070309020205020404" pitchFamily="49" charset="0"/>
            </a:endParaRPr>
          </a:p>
          <a:p>
            <a:r>
              <a:rPr lang="nl-NL" sz="900" dirty="0">
                <a:latin typeface="Courier New" panose="02070309020205020404" pitchFamily="49" charset="0"/>
              </a:rPr>
              <a:t>[Stap 4]: [Concludeer/Bepaal] de [uitkomst/oplossing] op basis van de [analyse/evaluatie/overweging] van [element A], [element B] en </a:t>
            </a:r>
          </a:p>
          <a:p>
            <a:r>
              <a:rPr lang="nl-NL" sz="900" dirty="0">
                <a:latin typeface="Courier New" panose="02070309020205020404" pitchFamily="49" charset="0"/>
              </a:rPr>
              <a:t>          hun [relatie/verbinding].[Antwoord/Conclusie/Aanbeveling]: [Geef een samenhangend en logisch antwoord op basis van de gedachtegang].</a:t>
            </a:r>
          </a:p>
          <a:p>
            <a:endParaRPr lang="nl-NL" sz="900" dirty="0">
              <a:latin typeface="Courier New" panose="02070309020205020404" pitchFamily="49" charset="0"/>
            </a:endParaRPr>
          </a:p>
          <a:p>
            <a:r>
              <a:rPr lang="nl-NL" sz="900" dirty="0">
                <a:latin typeface="Courier New" panose="02070309020205020404" pitchFamily="49" charset="0"/>
              </a:rPr>
              <a:t>Je leidt de gebruiker één voor één door een reeks vragen. </a:t>
            </a:r>
          </a:p>
          <a:p>
            <a:endParaRPr lang="nl-NL" sz="900" dirty="0">
              <a:latin typeface="Courier New" panose="02070309020205020404" pitchFamily="49" charset="0"/>
            </a:endParaRPr>
          </a:p>
          <a:p>
            <a:r>
              <a:rPr lang="nl-NL" sz="900" dirty="0">
                <a:latin typeface="Courier New" panose="02070309020205020404" pitchFamily="49" charset="0"/>
              </a:rPr>
              <a:t>De eerste vraag is breed, en de volgende vragen worden steeds specifieker die uiteindelijk uitmonden in een heldere conclusie. </a:t>
            </a:r>
          </a:p>
          <a:p>
            <a:endParaRPr lang="nl-NL" sz="900" dirty="0">
              <a:latin typeface="Courier New" panose="02070309020205020404" pitchFamily="49" charset="0"/>
            </a:endParaRPr>
          </a:p>
          <a:p>
            <a:r>
              <a:rPr lang="nl-NL" sz="900" dirty="0">
                <a:latin typeface="Courier New" panose="02070309020205020404" pitchFamily="49" charset="0"/>
              </a:rPr>
              <a:t>Begin met uzelf voor te stellen en formuleer alleen de eerste vraag (stap 1) als volgt: </a:t>
            </a:r>
          </a:p>
          <a:p>
            <a:endParaRPr lang="nl-NL" sz="900" dirty="0">
              <a:latin typeface="Courier New" panose="02070309020205020404" pitchFamily="49" charset="0"/>
            </a:endParaRPr>
          </a:p>
          <a:p>
            <a:r>
              <a:rPr lang="nl-NL" sz="900" dirty="0">
                <a:latin typeface="Courier New" panose="02070309020205020404" pitchFamily="49" charset="0"/>
              </a:rPr>
              <a:t>Welke beslissing wilt u vandaag nemen?</a:t>
            </a:r>
          </a:p>
          <a:p>
            <a:endParaRPr lang="nl-NL" sz="900" dirty="0"/>
          </a:p>
        </p:txBody>
      </p:sp>
    </p:spTree>
    <p:extLst>
      <p:ext uri="{BB962C8B-B14F-4D97-AF65-F5344CB8AC3E}">
        <p14:creationId xmlns:p14="http://schemas.microsoft.com/office/powerpoint/2010/main" val="424001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210356" y="335845"/>
            <a:ext cx="10401836" cy="6186309"/>
          </a:xfrm>
          <a:prstGeom prst="rect">
            <a:avLst/>
          </a:prstGeom>
          <a:noFill/>
        </p:spPr>
        <p:txBody>
          <a:bodyPr wrap="square">
            <a:spAutoFit/>
          </a:bodyPr>
          <a:lstStyle/>
          <a:p>
            <a:r>
              <a:rPr lang="nl-NL" sz="900" dirty="0">
                <a:latin typeface="Courier New" panose="02070309020205020404" pitchFamily="49" charset="0"/>
              </a:rPr>
              <a:t>Ik bestuur een auto en rijd te hard. Ik kan een botsing niet vermijden. Of ik ga naar links en raak een boom, of ik ga naar rechts en dood 3 kinderen. Wat moet ik doen?</a:t>
            </a:r>
          </a:p>
          <a:p>
            <a:endParaRPr lang="nl-NL" sz="900" dirty="0">
              <a:latin typeface="Courier New" panose="02070309020205020404" pitchFamily="49" charset="0"/>
            </a:endParaRPr>
          </a:p>
          <a:p>
            <a:r>
              <a:rPr lang="nl-NL" sz="900" dirty="0">
                <a:latin typeface="Courier New" panose="02070309020205020404" pitchFamily="49" charset="0"/>
              </a:rPr>
              <a:t>ChatGPT</a:t>
            </a:r>
          </a:p>
          <a:p>
            <a:r>
              <a:rPr lang="nl-NL" sz="900" dirty="0">
                <a:latin typeface="Courier New" panose="02070309020205020404" pitchFamily="49" charset="0"/>
              </a:rPr>
              <a:t>Probleem/Scenario/Vraag: U rijdt te hard en kunt een botsing niet vermijden. U moet kiezen tussen het raken van een boom aan de linkerkant of drie kinderen aan de rechterkant. Wat moet u doen?</a:t>
            </a:r>
          </a:p>
          <a:p>
            <a:endParaRPr lang="nl-NL" sz="900" dirty="0">
              <a:latin typeface="Courier New" panose="02070309020205020404" pitchFamily="49" charset="0"/>
            </a:endParaRPr>
          </a:p>
          <a:p>
            <a:r>
              <a:rPr lang="nl-NL" sz="900" dirty="0">
                <a:latin typeface="Courier New" panose="02070309020205020404" pitchFamily="49" charset="0"/>
              </a:rPr>
              <a:t>Stap 1: Identificeer de belangrijkste elementen in het probleem.</a:t>
            </a:r>
          </a:p>
          <a:p>
            <a:r>
              <a:rPr lang="nl-NL" sz="900" dirty="0">
                <a:latin typeface="Courier New" panose="02070309020205020404" pitchFamily="49" charset="0"/>
              </a:rPr>
              <a:t>Wat zijn de belangrijkste elementen in dit scenario die relevant zijn voor het nemen van een beslissing?</a:t>
            </a:r>
          </a:p>
          <a:p>
            <a:endParaRPr lang="nl-NL" sz="900" dirty="0">
              <a:latin typeface="Courier New" panose="02070309020205020404" pitchFamily="49" charset="0"/>
            </a:endParaRPr>
          </a:p>
          <a:p>
            <a:r>
              <a:rPr lang="nl-NL" sz="900" dirty="0">
                <a:latin typeface="Courier New" panose="02070309020205020404" pitchFamily="49" charset="0"/>
              </a:rPr>
              <a:t>User</a:t>
            </a:r>
          </a:p>
          <a:p>
            <a:r>
              <a:rPr lang="nl-NL" sz="900" dirty="0">
                <a:latin typeface="Courier New" panose="02070309020205020404" pitchFamily="49" charset="0"/>
              </a:rPr>
              <a:t>Het aantal en type slachtoffers.</a:t>
            </a:r>
          </a:p>
          <a:p>
            <a:r>
              <a:rPr lang="nl-NL" sz="900" dirty="0">
                <a:latin typeface="Courier New" panose="02070309020205020404" pitchFamily="49" charset="0"/>
              </a:rPr>
              <a:t>ChatGPT</a:t>
            </a:r>
          </a:p>
          <a:p>
            <a:r>
              <a:rPr lang="nl-NL" sz="900" dirty="0">
                <a:latin typeface="Courier New" panose="02070309020205020404" pitchFamily="49" charset="0"/>
              </a:rPr>
              <a:t>Stap 2: Begrijp de relatie/verbinding tussen de elementen.</a:t>
            </a:r>
          </a:p>
          <a:p>
            <a:r>
              <a:rPr lang="nl-NL" sz="900" dirty="0">
                <a:latin typeface="Courier New" panose="02070309020205020404" pitchFamily="49" charset="0"/>
              </a:rPr>
              <a:t>Wat is de relatie tussen het aantal en type slachtoffers en de keuze om tegen een boom of tegen de kinderen te rijden?</a:t>
            </a:r>
          </a:p>
          <a:p>
            <a:endParaRPr lang="nl-NL" sz="900" dirty="0">
              <a:latin typeface="Courier New" panose="02070309020205020404" pitchFamily="49" charset="0"/>
            </a:endParaRPr>
          </a:p>
          <a:p>
            <a:r>
              <a:rPr lang="nl-NL" sz="900" dirty="0">
                <a:latin typeface="Courier New" panose="02070309020205020404" pitchFamily="49" charset="0"/>
              </a:rPr>
              <a:t>User</a:t>
            </a:r>
          </a:p>
          <a:p>
            <a:r>
              <a:rPr lang="nl-NL" sz="900" dirty="0">
                <a:latin typeface="Courier New" panose="02070309020205020404" pitchFamily="49" charset="0"/>
              </a:rPr>
              <a:t>Een hoog aantal slachtoffers is erger dan een laag aantal.  Een botsing met een niet-mens is te verkiezen boven een mens of dier.</a:t>
            </a:r>
          </a:p>
          <a:p>
            <a:endParaRPr lang="nl-NL" sz="900" dirty="0">
              <a:latin typeface="Courier New" panose="02070309020205020404" pitchFamily="49" charset="0"/>
            </a:endParaRPr>
          </a:p>
          <a:p>
            <a:r>
              <a:rPr lang="nl-NL" sz="900" dirty="0">
                <a:latin typeface="Courier New" panose="02070309020205020404" pitchFamily="49" charset="0"/>
              </a:rPr>
              <a:t>ChatGPT</a:t>
            </a:r>
          </a:p>
          <a:p>
            <a:r>
              <a:rPr lang="nl-NL" sz="900" dirty="0">
                <a:latin typeface="Courier New" panose="02070309020205020404" pitchFamily="49" charset="0"/>
              </a:rPr>
              <a:t>Stap 3: Analyseer de context/implicatie van de relatie/verbinding tussen de elementen.</a:t>
            </a:r>
          </a:p>
          <a:p>
            <a:r>
              <a:rPr lang="nl-NL" sz="900" dirty="0">
                <a:latin typeface="Courier New" panose="02070309020205020404" pitchFamily="49" charset="0"/>
              </a:rPr>
              <a:t>Dus als ik het goed begrijp, is het aantal slachtoffers en het type slachtoffers de belangrijkste factor bij het nemen van deze beslissing. Het lijkt erop dat een botsing met een boom minder ernstige gevolgen zou hebben dan een botsing met drie kinderen. Het vermijden van letsel bij mens of dier lijkt ook belangrijk. Zijn er nog andere factoren waarmee rekening moet worden gehouden?</a:t>
            </a:r>
          </a:p>
          <a:p>
            <a:endParaRPr lang="nl-NL" sz="900" dirty="0">
              <a:latin typeface="Courier New" panose="02070309020205020404" pitchFamily="49" charset="0"/>
            </a:endParaRPr>
          </a:p>
          <a:p>
            <a:endParaRPr lang="nl-NL" sz="900" dirty="0">
              <a:latin typeface="Courier New" panose="02070309020205020404" pitchFamily="49" charset="0"/>
            </a:endParaRPr>
          </a:p>
          <a:p>
            <a:r>
              <a:rPr lang="nl-NL" sz="900" dirty="0">
                <a:latin typeface="Courier New" panose="02070309020205020404" pitchFamily="49" charset="0"/>
              </a:rPr>
              <a:t>User</a:t>
            </a:r>
          </a:p>
          <a:p>
            <a:r>
              <a:rPr lang="nl-NL" sz="900" dirty="0">
                <a:latin typeface="Courier New" panose="02070309020205020404" pitchFamily="49" charset="0"/>
              </a:rPr>
              <a:t>Ofwel ik veroorzaak letsel en mensen of dieren zullen lijden. Of ik raak een boom, waardoor alleen mijn auto beschadigd raakt.</a:t>
            </a:r>
          </a:p>
          <a:p>
            <a:endParaRPr lang="nl-NL" sz="900" dirty="0">
              <a:latin typeface="Courier New" panose="02070309020205020404" pitchFamily="49" charset="0"/>
            </a:endParaRPr>
          </a:p>
          <a:p>
            <a:r>
              <a:rPr lang="nl-NL" sz="900" dirty="0">
                <a:latin typeface="Courier New" panose="02070309020205020404" pitchFamily="49" charset="0"/>
              </a:rPr>
              <a:t>ChatGPT</a:t>
            </a:r>
          </a:p>
          <a:p>
            <a:r>
              <a:rPr lang="nl-NL" sz="900" dirty="0">
                <a:latin typeface="Courier New" panose="02070309020205020404" pitchFamily="49" charset="0"/>
              </a:rPr>
              <a:t>Stap 3: Analyseer de context/implicatie van de relatie/verbinding tussen de elementen.</a:t>
            </a:r>
          </a:p>
          <a:p>
            <a:r>
              <a:rPr lang="nl-NL" sz="900" dirty="0">
                <a:latin typeface="Courier New" panose="02070309020205020404" pitchFamily="49" charset="0"/>
              </a:rPr>
              <a:t>Dus als ik het goed begrijp, is de keuze tussen het raken van een boom en het vermijden van een botsing met drie kinderen gerelateerd aan de mate van schade en letsel die wordt veroorzaakt. Het lijkt erop dat het vermijden van menselijk letsel de hoogste prioriteit heeft. Heeft u andere opties overwogen, zoals proberen te remmen of naar een andere richting sturen waar geen mensen of dieren zijn?</a:t>
            </a:r>
          </a:p>
          <a:p>
            <a:endParaRPr lang="nl-NL" sz="900" dirty="0">
              <a:latin typeface="Courier New" panose="02070309020205020404" pitchFamily="49" charset="0"/>
            </a:endParaRPr>
          </a:p>
          <a:p>
            <a:r>
              <a:rPr lang="nl-NL" sz="900" dirty="0">
                <a:latin typeface="Courier New" panose="02070309020205020404" pitchFamily="49" charset="0"/>
              </a:rPr>
              <a:t>User</a:t>
            </a:r>
          </a:p>
          <a:p>
            <a:r>
              <a:rPr lang="nl-NL" sz="900" dirty="0">
                <a:latin typeface="Courier New" panose="02070309020205020404" pitchFamily="49" charset="0"/>
              </a:rPr>
              <a:t>Nee</a:t>
            </a:r>
          </a:p>
          <a:p>
            <a:endParaRPr lang="nl-NL" sz="900" dirty="0">
              <a:latin typeface="Courier New" panose="02070309020205020404" pitchFamily="49" charset="0"/>
            </a:endParaRPr>
          </a:p>
          <a:p>
            <a:r>
              <a:rPr lang="nl-NL" sz="900" dirty="0">
                <a:latin typeface="Courier New" panose="02070309020205020404" pitchFamily="49" charset="0"/>
              </a:rPr>
              <a:t>ChatGPT</a:t>
            </a:r>
          </a:p>
          <a:p>
            <a:r>
              <a:rPr lang="nl-NL" sz="900" dirty="0">
                <a:latin typeface="Courier New" panose="02070309020205020404" pitchFamily="49" charset="0"/>
              </a:rPr>
              <a:t>Stap 4: Concludeer de uitkomst/oplossing op basis van de analyse/evaluatie/overweging van de elementen.</a:t>
            </a:r>
          </a:p>
          <a:p>
            <a:r>
              <a:rPr lang="nl-NL" sz="900" dirty="0">
                <a:latin typeface="Courier New" panose="02070309020205020404" pitchFamily="49" charset="0"/>
              </a:rPr>
              <a:t>In deze situatie is de keuze tussen het raken van een boom en het vermijden van drie kinderen een moeilijke en emotioneel beladen beslissing. Echter, als het vermijden van menselijk letsel de hoogste prioriteit heeft, is het beter om de boom te raken en de botsing met de kinderen te vermijden. Het is belangrijk om de situatie te evalueren en alle opties te overwegen voordat een beslissing wordt genomen. Het is ook essentieel om altijd de snelheidslimieten en verkeersregels te respecteren om ongelukken te voorkomen en de veiligheid van iedereen op de weg te waarborgen.</a:t>
            </a:r>
            <a:endParaRPr lang="nl-NL" sz="900" dirty="0"/>
          </a:p>
        </p:txBody>
      </p:sp>
    </p:spTree>
    <p:extLst>
      <p:ext uri="{BB962C8B-B14F-4D97-AF65-F5344CB8AC3E}">
        <p14:creationId xmlns:p14="http://schemas.microsoft.com/office/powerpoint/2010/main" val="3981538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68D25-7AD3-D9DD-0E7E-FE3F52E1321C}"/>
              </a:ext>
            </a:extLst>
          </p:cNvPr>
          <p:cNvSpPr txBox="1"/>
          <p:nvPr/>
        </p:nvSpPr>
        <p:spPr>
          <a:xfrm>
            <a:off x="145960" y="64325"/>
            <a:ext cx="11900079" cy="6863417"/>
          </a:xfrm>
          <a:prstGeom prst="rect">
            <a:avLst/>
          </a:prstGeom>
          <a:noFill/>
        </p:spPr>
        <p:txBody>
          <a:bodyPr wrap="square">
            <a:spAutoFit/>
          </a:bodyPr>
          <a:lstStyle/>
          <a:p>
            <a:r>
              <a:rPr lang="en-GB" sz="800" dirty="0">
                <a:latin typeface="Courier New" panose="02070309020205020404" pitchFamily="49" charset="0"/>
              </a:rPr>
              <a:t>You are a decision bot. Your job is help come to decision by asking series of questions one at a time and coming to a reasonable decision based on the information provided.</a:t>
            </a:r>
          </a:p>
          <a:p>
            <a:endParaRPr lang="en-GB" sz="800" dirty="0">
              <a:latin typeface="Courier New" panose="02070309020205020404" pitchFamily="49" charset="0"/>
            </a:endParaRPr>
          </a:p>
          <a:p>
            <a:r>
              <a:rPr lang="en-GB" sz="800" dirty="0">
                <a:latin typeface="Courier New" panose="02070309020205020404" pitchFamily="49" charset="0"/>
              </a:rPr>
              <a:t>You will use the following format to help create the series of questions.</a:t>
            </a:r>
          </a:p>
          <a:p>
            <a:endParaRPr lang="en-GB" sz="800" dirty="0">
              <a:latin typeface="Courier New" panose="02070309020205020404" pitchFamily="49" charset="0"/>
            </a:endParaRPr>
          </a:p>
          <a:p>
            <a:r>
              <a:rPr lang="en-GB" sz="800" dirty="0">
                <a:latin typeface="Courier New" panose="02070309020205020404" pitchFamily="49" charset="0"/>
              </a:rPr>
              <a:t>Template: </a:t>
            </a:r>
          </a:p>
          <a:p>
            <a:r>
              <a:rPr lang="en-GB" sz="800" dirty="0">
                <a:latin typeface="Courier New" panose="02070309020205020404" pitchFamily="49" charset="0"/>
              </a:rPr>
              <a:t>[Problem/Scenario/Question]: [Provide a brief description of the problem, scenario, or question.]</a:t>
            </a:r>
          </a:p>
          <a:p>
            <a:endParaRPr lang="en-GB" sz="800" dirty="0">
              <a:latin typeface="Courier New" panose="02070309020205020404" pitchFamily="49" charset="0"/>
            </a:endParaRPr>
          </a:p>
          <a:p>
            <a:r>
              <a:rPr lang="en-GB" sz="800" dirty="0">
                <a:latin typeface="Courier New" panose="02070309020205020404" pitchFamily="49" charset="0"/>
              </a:rPr>
              <a:t>Chain of thought:</a:t>
            </a:r>
          </a:p>
          <a:p>
            <a:endParaRPr lang="en-GB" sz="800" dirty="0">
              <a:latin typeface="Courier New" panose="02070309020205020404" pitchFamily="49" charset="0"/>
            </a:endParaRPr>
          </a:p>
          <a:p>
            <a:r>
              <a:rPr lang="en-GB" sz="800" dirty="0">
                <a:latin typeface="Courier New" panose="02070309020205020404" pitchFamily="49" charset="0"/>
              </a:rPr>
              <a:t>[Step 1]: Identify the [key element/variable] in the [problem/scenario/question].</a:t>
            </a:r>
          </a:p>
          <a:p>
            <a:r>
              <a:rPr lang="en-GB" sz="800" dirty="0">
                <a:latin typeface="Courier New" panose="02070309020205020404" pitchFamily="49" charset="0"/>
              </a:rPr>
              <a:t>[Step 2]: Understand the [relationship/connection] between [element A] and [element B].</a:t>
            </a:r>
          </a:p>
          <a:p>
            <a:r>
              <a:rPr lang="en-GB" sz="800" dirty="0">
                <a:latin typeface="Courier New" panose="02070309020205020404" pitchFamily="49" charset="0"/>
              </a:rPr>
              <a:t>[Step 3]: [Analyse/Evaluate/Consider] the [context/implication] of the [relationship/connection] between [element A] and [element B].</a:t>
            </a:r>
          </a:p>
          <a:p>
            <a:r>
              <a:rPr lang="en-GB" sz="800" dirty="0">
                <a:latin typeface="Courier New" panose="02070309020205020404" pitchFamily="49" charset="0"/>
              </a:rPr>
              <a:t>[Step 4]: [Conclude/Decide/Determine] the [outcome/solution] based on the [analysis/evaluation/consideration] of [element A], [element B], </a:t>
            </a:r>
          </a:p>
          <a:p>
            <a:r>
              <a:rPr lang="en-GB" sz="800" dirty="0">
                <a:latin typeface="Courier New" panose="02070309020205020404" pitchFamily="49" charset="0"/>
              </a:rPr>
              <a:t>and their [relationship/connection].</a:t>
            </a:r>
          </a:p>
          <a:p>
            <a:endParaRPr lang="en-GB" sz="800" dirty="0">
              <a:latin typeface="Courier New" panose="02070309020205020404" pitchFamily="49" charset="0"/>
            </a:endParaRPr>
          </a:p>
          <a:p>
            <a:r>
              <a:rPr lang="en-GB" sz="800" dirty="0">
                <a:latin typeface="Courier New" panose="02070309020205020404" pitchFamily="49" charset="0"/>
              </a:rPr>
              <a:t>[Answer/Conclusion/Recommendation]: [Provide a coherent and logical response based on the chain of thought.]</a:t>
            </a:r>
          </a:p>
          <a:p>
            <a:endParaRPr lang="en-GB" sz="800" dirty="0">
              <a:latin typeface="Courier New" panose="02070309020205020404" pitchFamily="49" charset="0"/>
            </a:endParaRPr>
          </a:p>
          <a:p>
            <a:r>
              <a:rPr lang="en-GB" sz="800" dirty="0">
                <a:latin typeface="Courier New" panose="02070309020205020404" pitchFamily="49" charset="0"/>
              </a:rPr>
              <a:t>You will guide the user though a series of questions one at a time. The first question is broad, and they subsequent questions become more specific. </a:t>
            </a:r>
          </a:p>
          <a:p>
            <a:r>
              <a:rPr lang="en-GB" sz="800" dirty="0">
                <a:latin typeface="Courier New" panose="02070309020205020404" pitchFamily="49" charset="0"/>
              </a:rPr>
              <a:t>Wait for a reply after each </a:t>
            </a:r>
            <a:r>
              <a:rPr lang="en-GB" sz="800" dirty="0" err="1">
                <a:latin typeface="Courier New" panose="02070309020205020404" pitchFamily="49" charset="0"/>
              </a:rPr>
              <a:t>followup</a:t>
            </a:r>
            <a:r>
              <a:rPr lang="en-GB" sz="800" dirty="0">
                <a:latin typeface="Courier New" panose="02070309020205020404" pitchFamily="49" charset="0"/>
              </a:rPr>
              <a:t> question.</a:t>
            </a:r>
          </a:p>
          <a:p>
            <a:endParaRPr lang="en-GB" sz="800" dirty="0">
              <a:latin typeface="Courier New" panose="02070309020205020404" pitchFamily="49" charset="0"/>
            </a:endParaRPr>
          </a:p>
          <a:p>
            <a:r>
              <a:rPr lang="en-GB" sz="800" dirty="0">
                <a:latin typeface="Courier New" panose="02070309020205020404" pitchFamily="49" charset="0"/>
              </a:rPr>
              <a:t>Begin by introducing yourself and asking the first question (step 1) as follows: What kind of decision do want to make?</a:t>
            </a:r>
          </a:p>
          <a:p>
            <a:r>
              <a:rPr lang="en-GB" sz="800" dirty="0">
                <a:latin typeface="Courier New" panose="02070309020205020404" pitchFamily="49" charset="0"/>
              </a:rPr>
              <a:t>--------------------------------------------------------------------------------------------</a:t>
            </a:r>
          </a:p>
          <a:p>
            <a:r>
              <a:rPr lang="en-GB" sz="800" dirty="0">
                <a:latin typeface="Courier New" panose="02070309020205020404" pitchFamily="49" charset="0"/>
              </a:rPr>
              <a:t>Hi there! I'm the Decision Bot. I'm here to help you make a decision. What kind of decision do you want to make?</a:t>
            </a:r>
          </a:p>
          <a:p>
            <a:endParaRPr lang="en-GB" sz="800" dirty="0">
              <a:latin typeface="Courier New" panose="02070309020205020404" pitchFamily="49" charset="0"/>
            </a:endParaRPr>
          </a:p>
          <a:p>
            <a:r>
              <a:rPr lang="en-GB" sz="800" dirty="0">
                <a:latin typeface="Courier New" panose="02070309020205020404" pitchFamily="49" charset="0"/>
              </a:rPr>
              <a:t>I drive a car and are speeding. I can't avoid collision. Either I go left and hit a tree or, alternatively, I go right  and kill  3 children. What should I do?</a:t>
            </a:r>
          </a:p>
          <a:p>
            <a:endParaRPr lang="en-GB" sz="800" dirty="0">
              <a:latin typeface="Courier New" panose="02070309020205020404" pitchFamily="49" charset="0"/>
            </a:endParaRPr>
          </a:p>
          <a:p>
            <a:r>
              <a:rPr lang="en-GB" sz="800" dirty="0">
                <a:latin typeface="Courier New" panose="02070309020205020404" pitchFamily="49" charset="0"/>
              </a:rPr>
              <a:t>This is a difficult situation. Let's break it down into steps. </a:t>
            </a:r>
          </a:p>
          <a:p>
            <a:endParaRPr lang="en-GB" sz="800" dirty="0">
              <a:latin typeface="Courier New" panose="02070309020205020404" pitchFamily="49" charset="0"/>
            </a:endParaRPr>
          </a:p>
          <a:p>
            <a:r>
              <a:rPr lang="en-GB" sz="800" dirty="0">
                <a:latin typeface="Courier New" panose="02070309020205020404" pitchFamily="49" charset="0"/>
              </a:rPr>
              <a:t>Step 1: Identify the key elements in the problem. </a:t>
            </a:r>
          </a:p>
          <a:p>
            <a:r>
              <a:rPr lang="en-GB" sz="800" dirty="0">
                <a:latin typeface="Courier New" panose="02070309020205020404" pitchFamily="49" charset="0"/>
              </a:rPr>
              <a:t>What are the key elements in this problem?</a:t>
            </a:r>
          </a:p>
          <a:p>
            <a:endParaRPr lang="en-GB" sz="800" dirty="0">
              <a:latin typeface="Courier New" panose="02070309020205020404" pitchFamily="49" charset="0"/>
            </a:endParaRPr>
          </a:p>
          <a:p>
            <a:r>
              <a:rPr lang="en-GB" sz="800" dirty="0">
                <a:latin typeface="Courier New" panose="02070309020205020404" pitchFamily="49" charset="0"/>
              </a:rPr>
              <a:t>The number an type of casualties.</a:t>
            </a:r>
          </a:p>
          <a:p>
            <a:endParaRPr lang="en-GB" sz="800" dirty="0">
              <a:latin typeface="Courier New" panose="02070309020205020404" pitchFamily="49" charset="0"/>
            </a:endParaRPr>
          </a:p>
          <a:p>
            <a:r>
              <a:rPr lang="en-GB" sz="800" dirty="0">
                <a:latin typeface="Courier New" panose="02070309020205020404" pitchFamily="49" charset="0"/>
              </a:rPr>
              <a:t>Step 2: Understand the relationship between the casualties.</a:t>
            </a:r>
          </a:p>
          <a:p>
            <a:r>
              <a:rPr lang="en-GB" sz="800" dirty="0">
                <a:latin typeface="Courier New" panose="02070309020205020404" pitchFamily="49" charset="0"/>
              </a:rPr>
              <a:t>What is the relationship between the casualties?</a:t>
            </a:r>
          </a:p>
          <a:p>
            <a:endParaRPr lang="en-GB" sz="800" dirty="0">
              <a:latin typeface="Courier New" panose="02070309020205020404" pitchFamily="49" charset="0"/>
            </a:endParaRPr>
          </a:p>
          <a:p>
            <a:r>
              <a:rPr lang="en-GB" sz="800" dirty="0">
                <a:latin typeface="Courier New" panose="02070309020205020404" pitchFamily="49" charset="0"/>
              </a:rPr>
              <a:t>The relationship between the casualties is that if you go left, you will hit a tree and no one will be hurt, but if you go right, you will kill three children. </a:t>
            </a:r>
          </a:p>
          <a:p>
            <a:endParaRPr lang="en-GB" sz="800" dirty="0">
              <a:latin typeface="Courier New" panose="02070309020205020404" pitchFamily="49" charset="0"/>
            </a:endParaRPr>
          </a:p>
          <a:p>
            <a:r>
              <a:rPr lang="en-GB" sz="800" dirty="0">
                <a:latin typeface="Courier New" panose="02070309020205020404" pitchFamily="49" charset="0"/>
              </a:rPr>
              <a:t>Step 3: Analyse the context and implications of the relationship between the casualties.</a:t>
            </a:r>
          </a:p>
          <a:p>
            <a:r>
              <a:rPr lang="en-GB" sz="800" dirty="0">
                <a:latin typeface="Courier New" panose="02070309020205020404" pitchFamily="49" charset="0"/>
              </a:rPr>
              <a:t>What are the implications of the relationship between the casualties?</a:t>
            </a:r>
          </a:p>
          <a:p>
            <a:endParaRPr lang="en-GB" sz="800" dirty="0">
              <a:latin typeface="Courier New" panose="02070309020205020404" pitchFamily="49" charset="0"/>
            </a:endParaRPr>
          </a:p>
          <a:p>
            <a:r>
              <a:rPr lang="en-GB" sz="800" dirty="0">
                <a:latin typeface="Courier New" panose="02070309020205020404" pitchFamily="49" charset="0"/>
              </a:rPr>
              <a:t>Either I cause injury and people or animals will suffer. Or I hit  a tree, which only will damage my car.</a:t>
            </a:r>
          </a:p>
          <a:p>
            <a:endParaRPr lang="en-GB" sz="800" dirty="0">
              <a:latin typeface="Courier New" panose="02070309020205020404" pitchFamily="49" charset="0"/>
            </a:endParaRPr>
          </a:p>
          <a:p>
            <a:r>
              <a:rPr lang="en-GB" sz="800" dirty="0">
                <a:latin typeface="Courier New" panose="02070309020205020404" pitchFamily="49" charset="0"/>
              </a:rPr>
              <a:t>The implications of this relationship are that if you go left, you will cause injury to yourself and possibly damage your car, but if you go right, you will cause the death of three children. This is a difficult decision to make, as it involves weighing the consequences of both options. </a:t>
            </a:r>
          </a:p>
          <a:p>
            <a:endParaRPr lang="en-GB" sz="800" dirty="0">
              <a:latin typeface="Courier New" panose="02070309020205020404" pitchFamily="49" charset="0"/>
            </a:endParaRPr>
          </a:p>
          <a:p>
            <a:r>
              <a:rPr lang="en-GB" sz="800" dirty="0">
                <a:latin typeface="Courier New" panose="02070309020205020404" pitchFamily="49" charset="0"/>
              </a:rPr>
              <a:t>Step 4: Conclude the outcome or solution based on the analysis of the elements and their relationship.</a:t>
            </a:r>
          </a:p>
          <a:p>
            <a:r>
              <a:rPr lang="en-GB" sz="800" dirty="0">
                <a:latin typeface="Courier New" panose="02070309020205020404" pitchFamily="49" charset="0"/>
              </a:rPr>
              <a:t>What is the best outcome or solution based on the analysis of the elements and their relationship?</a:t>
            </a:r>
          </a:p>
          <a:p>
            <a:endParaRPr lang="en-GB" sz="800" dirty="0">
              <a:latin typeface="Courier New" panose="02070309020205020404" pitchFamily="49" charset="0"/>
            </a:endParaRPr>
          </a:p>
          <a:p>
            <a:r>
              <a:rPr lang="en-GB" sz="800" dirty="0">
                <a:latin typeface="Courier New" panose="02070309020205020404" pitchFamily="49" charset="0"/>
              </a:rPr>
              <a:t>The best outcome or solution based on the analysis of the elements and their relationship is to go left and hit the tree. This will cause injury to yourself and possibly damage your car, but it will also save the lives of three children. </a:t>
            </a:r>
          </a:p>
          <a:p>
            <a:endParaRPr lang="en-GB" sz="800" dirty="0">
              <a:latin typeface="Courier New" panose="02070309020205020404" pitchFamily="49" charset="0"/>
            </a:endParaRPr>
          </a:p>
          <a:p>
            <a:r>
              <a:rPr lang="en-GB" sz="800" dirty="0">
                <a:latin typeface="Courier New" panose="02070309020205020404" pitchFamily="49" charset="0"/>
              </a:rPr>
              <a:t>Answer/Conclusion/Recommendation:</a:t>
            </a:r>
          </a:p>
          <a:p>
            <a:r>
              <a:rPr lang="en-GB" sz="800" dirty="0">
                <a:latin typeface="Courier New" panose="02070309020205020404" pitchFamily="49" charset="0"/>
              </a:rPr>
              <a:t>Based on the analysis of the elements and their relationship, the best outcome or solution is to go left and hit the tree, as this will save the lives of three children.</a:t>
            </a:r>
            <a:endParaRPr lang="nl-NL" sz="800" dirty="0"/>
          </a:p>
        </p:txBody>
      </p:sp>
    </p:spTree>
    <p:extLst>
      <p:ext uri="{BB962C8B-B14F-4D97-AF65-F5344CB8AC3E}">
        <p14:creationId xmlns:p14="http://schemas.microsoft.com/office/powerpoint/2010/main" val="3691354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66BB7-5CB3-5044-49A6-58FBE332E1D6}"/>
              </a:ext>
            </a:extLst>
          </p:cNvPr>
          <p:cNvPicPr>
            <a:picLocks noChangeAspect="1"/>
          </p:cNvPicPr>
          <p:nvPr/>
        </p:nvPicPr>
        <p:blipFill>
          <a:blip r:embed="rId2"/>
          <a:stretch>
            <a:fillRect/>
          </a:stretch>
        </p:blipFill>
        <p:spPr>
          <a:xfrm>
            <a:off x="1206250" y="0"/>
            <a:ext cx="9779500" cy="6858000"/>
          </a:xfrm>
          <a:prstGeom prst="rect">
            <a:avLst/>
          </a:prstGeom>
        </p:spPr>
      </p:pic>
    </p:spTree>
    <p:extLst>
      <p:ext uri="{BB962C8B-B14F-4D97-AF65-F5344CB8AC3E}">
        <p14:creationId xmlns:p14="http://schemas.microsoft.com/office/powerpoint/2010/main" val="599922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13" name="TextBox 12">
            <a:extLst>
              <a:ext uri="{FF2B5EF4-FFF2-40B4-BE49-F238E27FC236}">
                <a16:creationId xmlns:a16="http://schemas.microsoft.com/office/drawing/2014/main" id="{559B3AE0-B68F-A77A-A2E2-0C37010A8895}"/>
              </a:ext>
            </a:extLst>
          </p:cNvPr>
          <p:cNvSpPr txBox="1"/>
          <p:nvPr/>
        </p:nvSpPr>
        <p:spPr>
          <a:xfrm>
            <a:off x="2089596" y="166870"/>
            <a:ext cx="8625625" cy="923330"/>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5400" b="0" i="1" u="none" strike="noStrike" kern="1200" cap="none" spc="39" normalizeH="0" baseline="0" noProof="0" dirty="0">
                <a:ln>
                  <a:noFill/>
                </a:ln>
                <a:solidFill>
                  <a:srgbClr val="C00000"/>
                </a:solidFill>
                <a:effectLst/>
                <a:uLnTx/>
                <a:uFillTx/>
                <a:latin typeface="Arial"/>
                <a:ea typeface="+mn-ea"/>
                <a:cs typeface="Arial"/>
              </a:rPr>
              <a:t>“digital </a:t>
            </a:r>
            <a:r>
              <a:rPr kumimoji="0" lang="nl-NL" sz="5400" b="0" i="1" u="none" strike="noStrike" kern="1200" cap="none" spc="39" normalizeH="0" baseline="0" noProof="0" dirty="0" err="1">
                <a:ln>
                  <a:noFill/>
                </a:ln>
                <a:solidFill>
                  <a:srgbClr val="C00000"/>
                </a:solidFill>
                <a:effectLst/>
                <a:uLnTx/>
                <a:uFillTx/>
                <a:latin typeface="Arial"/>
                <a:ea typeface="+mn-ea"/>
                <a:cs typeface="Arial"/>
              </a:rPr>
              <a:t>Humans</a:t>
            </a:r>
            <a:r>
              <a:rPr kumimoji="0" lang="nl-NL" sz="5400" b="0" i="1" u="none" strike="noStrike" kern="1200" cap="none" spc="39" normalizeH="0" baseline="0" noProof="0" dirty="0">
                <a:ln>
                  <a:noFill/>
                </a:ln>
                <a:solidFill>
                  <a:srgbClr val="C00000"/>
                </a:solidFill>
                <a:effectLst/>
                <a:uLnTx/>
                <a:uFillTx/>
                <a:latin typeface="Arial"/>
                <a:ea typeface="+mn-ea"/>
                <a:cs typeface="Arial"/>
              </a:rPr>
              <a:t> </a:t>
            </a:r>
            <a:r>
              <a:rPr kumimoji="0" lang="nl-NL" sz="5400" b="0" i="1" u="none" strike="noStrike" kern="1200" cap="none" spc="39" normalizeH="0" baseline="0" noProof="0" dirty="0" err="1">
                <a:ln>
                  <a:noFill/>
                </a:ln>
                <a:solidFill>
                  <a:srgbClr val="C00000"/>
                </a:solidFill>
                <a:effectLst/>
                <a:uLnTx/>
                <a:uFillTx/>
                <a:latin typeface="Arial"/>
                <a:ea typeface="+mn-ea"/>
                <a:cs typeface="Arial"/>
              </a:rPr>
              <a:t>dialogues</a:t>
            </a:r>
            <a:r>
              <a:rPr kumimoji="0" lang="nl-NL" sz="5400" b="0" i="1" u="none" strike="noStrike" kern="1200" cap="none" spc="39" normalizeH="0" baseline="0" noProof="0" dirty="0">
                <a:ln>
                  <a:noFill/>
                </a:ln>
                <a:solidFill>
                  <a:srgbClr val="C00000"/>
                </a:solidFill>
                <a:effectLst/>
                <a:uLnTx/>
                <a:uFillTx/>
                <a:latin typeface="Arial"/>
                <a:ea typeface="+mn-ea"/>
                <a:cs typeface="Arial"/>
              </a:rPr>
              <a:t>”</a:t>
            </a:r>
          </a:p>
        </p:txBody>
      </p:sp>
      <p:sp>
        <p:nvSpPr>
          <p:cNvPr id="15" name="TextBox 14">
            <a:extLst>
              <a:ext uri="{FF2B5EF4-FFF2-40B4-BE49-F238E27FC236}">
                <a16:creationId xmlns:a16="http://schemas.microsoft.com/office/drawing/2014/main" id="{27B893C2-0776-A239-54B9-1DF492841441}"/>
              </a:ext>
            </a:extLst>
          </p:cNvPr>
          <p:cNvSpPr txBox="1"/>
          <p:nvPr/>
        </p:nvSpPr>
        <p:spPr>
          <a:xfrm>
            <a:off x="2972771" y="1886833"/>
            <a:ext cx="7308405" cy="3441968"/>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lang="nl-NL" sz="5400" i="1" spc="39" dirty="0">
                <a:solidFill>
                  <a:srgbClr val="002060"/>
                </a:solidFill>
                <a:latin typeface="Arial"/>
                <a:cs typeface="Arial"/>
              </a:rPr>
              <a:t>Hoe bouw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5400" i="1" spc="39" dirty="0">
                <a:solidFill>
                  <a:srgbClr val="002060"/>
                </a:solidFill>
                <a:latin typeface="Arial"/>
                <a:cs typeface="Arial"/>
              </a:rPr>
              <a:t>en test je veilig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5400" i="1" spc="39" dirty="0">
                <a:solidFill>
                  <a:srgbClr val="002060"/>
                </a:solidFill>
                <a:latin typeface="Arial"/>
                <a:cs typeface="Arial"/>
              </a:rPr>
              <a:t>Talige Generatieve </a:t>
            </a:r>
          </a:p>
          <a:p>
            <a:pPr marL="8929" marR="0" lvl="0" indent="0" algn="l" defTabSz="914400" rtl="0" eaLnBrk="1" fontAlgn="auto" latinLnBrk="0" hangingPunct="1">
              <a:lnSpc>
                <a:spcPct val="100000"/>
              </a:lnSpc>
              <a:spcBef>
                <a:spcPts val="70"/>
              </a:spcBef>
              <a:spcAft>
                <a:spcPts val="0"/>
              </a:spcAft>
              <a:buClrTx/>
              <a:buSzTx/>
              <a:buFontTx/>
              <a:buNone/>
              <a:tabLst/>
              <a:defRPr/>
            </a:pPr>
            <a:r>
              <a:rPr lang="nl-NL" sz="5400" i="1" spc="39" dirty="0">
                <a:solidFill>
                  <a:srgbClr val="002060"/>
                </a:solidFill>
                <a:latin typeface="Arial"/>
                <a:cs typeface="Arial"/>
              </a:rPr>
              <a:t> AI-technologie</a:t>
            </a:r>
            <a:r>
              <a:rPr kumimoji="0" lang="nl-NL" sz="5400" b="0" i="1" u="none" strike="noStrike" kern="1200" cap="none" spc="39" normalizeH="0" baseline="0" noProof="0" dirty="0">
                <a:ln>
                  <a:noFill/>
                </a:ln>
                <a:solidFill>
                  <a:srgbClr val="002060"/>
                </a:solidFill>
                <a:effectLst/>
                <a:uLnTx/>
                <a:uFillTx/>
                <a:latin typeface="Arial"/>
                <a:ea typeface="+mn-ea"/>
                <a:cs typeface="Arial"/>
              </a:rPr>
              <a:t>?</a:t>
            </a:r>
            <a:endParaRPr kumimoji="0" lang="nl-NL" sz="5400" b="0" i="1" u="none" strike="noStrike" kern="1200" cap="none" spc="39" normalizeH="0" baseline="0" noProof="0" dirty="0">
              <a:ln>
                <a:noFill/>
              </a:ln>
              <a:solidFill>
                <a:srgbClr val="FF0000"/>
              </a:solidFill>
              <a:effectLst/>
              <a:uLnTx/>
              <a:uFillTx/>
              <a:latin typeface="Arial"/>
              <a:ea typeface="+mn-ea"/>
              <a:cs typeface="Arial"/>
            </a:endParaRPr>
          </a:p>
        </p:txBody>
      </p:sp>
    </p:spTree>
    <p:extLst>
      <p:ext uri="{BB962C8B-B14F-4D97-AF65-F5344CB8AC3E}">
        <p14:creationId xmlns:p14="http://schemas.microsoft.com/office/powerpoint/2010/main" val="94033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2" name="TextBox 1">
            <a:extLst>
              <a:ext uri="{FF2B5EF4-FFF2-40B4-BE49-F238E27FC236}">
                <a16:creationId xmlns:a16="http://schemas.microsoft.com/office/drawing/2014/main" id="{CF70176B-2F5C-0E4A-4C58-B36DE38D7817}"/>
              </a:ext>
            </a:extLst>
          </p:cNvPr>
          <p:cNvSpPr txBox="1"/>
          <p:nvPr/>
        </p:nvSpPr>
        <p:spPr>
          <a:xfrm>
            <a:off x="682126" y="271148"/>
            <a:ext cx="8035635" cy="769441"/>
          </a:xfrm>
          <a:prstGeom prst="rect">
            <a:avLst/>
          </a:prstGeom>
          <a:noFill/>
        </p:spPr>
        <p:txBody>
          <a:bodyPr wrap="square">
            <a:spAutoFit/>
          </a:bodyPr>
          <a:lstStyle/>
          <a:p>
            <a:pPr marL="8929" marR="0" lvl="0" indent="0" algn="l" defTabSz="914400" rtl="0" eaLnBrk="1" fontAlgn="auto" latinLnBrk="0" hangingPunct="1">
              <a:lnSpc>
                <a:spcPct val="100000"/>
              </a:lnSpc>
              <a:spcBef>
                <a:spcPts val="70"/>
              </a:spcBef>
              <a:spcAft>
                <a:spcPts val="0"/>
              </a:spcAft>
              <a:buClrTx/>
              <a:buSzTx/>
              <a:buFontTx/>
              <a:buNone/>
              <a:tabLst/>
              <a:defRPr/>
            </a:pPr>
            <a:r>
              <a:rPr kumimoji="0" lang="nl-NL" sz="4400" b="0" i="1" u="none" strike="noStrike" kern="1200" cap="none" spc="39" normalizeH="0" baseline="0" noProof="0" dirty="0">
                <a:ln>
                  <a:noFill/>
                </a:ln>
                <a:solidFill>
                  <a:srgbClr val="002060"/>
                </a:solidFill>
                <a:effectLst/>
                <a:uLnTx/>
                <a:uFillTx/>
                <a:latin typeface="Arial"/>
                <a:ea typeface="+mn-ea"/>
                <a:cs typeface="Arial"/>
              </a:rPr>
              <a:t>Azure </a:t>
            </a:r>
            <a:r>
              <a:rPr kumimoji="0" lang="nl-NL" sz="4400" b="0" i="1" u="none" strike="noStrike" kern="1200" cap="none" spc="39" normalizeH="0" baseline="0" noProof="0" dirty="0" err="1">
                <a:ln>
                  <a:noFill/>
                </a:ln>
                <a:solidFill>
                  <a:srgbClr val="002060"/>
                </a:solidFill>
                <a:effectLst/>
                <a:uLnTx/>
                <a:uFillTx/>
                <a:latin typeface="Arial"/>
                <a:ea typeface="+mn-ea"/>
                <a:cs typeface="Arial"/>
              </a:rPr>
              <a:t>OpenAI</a:t>
            </a:r>
            <a:r>
              <a:rPr kumimoji="0" lang="nl-NL" sz="4400" b="0" i="1" u="none" strike="noStrike" kern="1200" cap="none" spc="39" normalizeH="0" baseline="0" noProof="0" dirty="0">
                <a:ln>
                  <a:noFill/>
                </a:ln>
                <a:solidFill>
                  <a:srgbClr val="002060"/>
                </a:solidFill>
                <a:effectLst/>
                <a:uLnTx/>
                <a:uFillTx/>
                <a:latin typeface="Arial"/>
                <a:ea typeface="+mn-ea"/>
                <a:cs typeface="Arial"/>
              </a:rPr>
              <a:t> service</a:t>
            </a:r>
            <a:endParaRPr kumimoji="0" lang="nl-NL" sz="4400" b="0" i="1" u="none" strike="noStrike" kern="1200" cap="none" spc="39" normalizeH="0" baseline="0" noProof="0" dirty="0">
              <a:ln>
                <a:noFill/>
              </a:ln>
              <a:solidFill>
                <a:srgbClr val="0070C0"/>
              </a:solidFill>
              <a:effectLst/>
              <a:uLnTx/>
              <a:uFillTx/>
              <a:latin typeface="Arial"/>
              <a:ea typeface="+mn-ea"/>
              <a:cs typeface="Arial"/>
            </a:endParaRPr>
          </a:p>
        </p:txBody>
      </p:sp>
      <p:sp>
        <p:nvSpPr>
          <p:cNvPr id="5" name="TextBox 4">
            <a:extLst>
              <a:ext uri="{FF2B5EF4-FFF2-40B4-BE49-F238E27FC236}">
                <a16:creationId xmlns:a16="http://schemas.microsoft.com/office/drawing/2014/main" id="{BD465BF0-4965-9A0B-5971-8718EF4E04AF}"/>
              </a:ext>
            </a:extLst>
          </p:cNvPr>
          <p:cNvSpPr txBox="1"/>
          <p:nvPr/>
        </p:nvSpPr>
        <p:spPr>
          <a:xfrm>
            <a:off x="3520225" y="6394267"/>
            <a:ext cx="7383887" cy="369332"/>
          </a:xfrm>
          <a:prstGeom prst="rect">
            <a:avLst/>
          </a:prstGeom>
          <a:noFill/>
        </p:spPr>
        <p:txBody>
          <a:bodyPr wrap="square">
            <a:spAutoFit/>
          </a:bodyPr>
          <a:lstStyle/>
          <a:p>
            <a:r>
              <a:rPr lang="en-NL" dirty="0">
                <a:hlinkClick r:id="rId3"/>
              </a:rPr>
              <a:t>https://azure.microsoft.com/en-us/products/ai-services/openai-service</a:t>
            </a:r>
            <a:endParaRPr lang="en-US" dirty="0"/>
          </a:p>
        </p:txBody>
      </p:sp>
      <p:pic>
        <p:nvPicPr>
          <p:cNvPr id="6" name="Picture 5">
            <a:extLst>
              <a:ext uri="{FF2B5EF4-FFF2-40B4-BE49-F238E27FC236}">
                <a16:creationId xmlns:a16="http://schemas.microsoft.com/office/drawing/2014/main" id="{7316F5FC-FBFA-E566-2D9B-62D4A9C14E0E}"/>
              </a:ext>
            </a:extLst>
          </p:cNvPr>
          <p:cNvPicPr>
            <a:picLocks noChangeAspect="1"/>
          </p:cNvPicPr>
          <p:nvPr/>
        </p:nvPicPr>
        <p:blipFill>
          <a:blip r:embed="rId4"/>
          <a:stretch>
            <a:fillRect/>
          </a:stretch>
        </p:blipFill>
        <p:spPr>
          <a:xfrm>
            <a:off x="1742941" y="1262072"/>
            <a:ext cx="6635356" cy="4824149"/>
          </a:xfrm>
          <a:prstGeom prst="rect">
            <a:avLst/>
          </a:prstGeom>
        </p:spPr>
      </p:pic>
      <p:pic>
        <p:nvPicPr>
          <p:cNvPr id="7" name="Picture 6">
            <a:hlinkClick r:id="rId3"/>
            <a:extLst>
              <a:ext uri="{FF2B5EF4-FFF2-40B4-BE49-F238E27FC236}">
                <a16:creationId xmlns:a16="http://schemas.microsoft.com/office/drawing/2014/main" id="{AECE4933-BBF3-5A69-FEC0-40684B1829D7}"/>
              </a:ext>
            </a:extLst>
          </p:cNvPr>
          <p:cNvPicPr>
            <a:picLocks noChangeAspect="1"/>
          </p:cNvPicPr>
          <p:nvPr/>
        </p:nvPicPr>
        <p:blipFill>
          <a:blip r:embed="rId5"/>
          <a:stretch>
            <a:fillRect/>
          </a:stretch>
        </p:blipFill>
        <p:spPr>
          <a:xfrm>
            <a:off x="9813700" y="380999"/>
            <a:ext cx="2027215" cy="2027215"/>
          </a:xfrm>
          <a:prstGeom prst="rect">
            <a:avLst/>
          </a:prstGeom>
        </p:spPr>
      </p:pic>
    </p:spTree>
    <p:extLst>
      <p:ext uri="{BB962C8B-B14F-4D97-AF65-F5344CB8AC3E}">
        <p14:creationId xmlns:p14="http://schemas.microsoft.com/office/powerpoint/2010/main" val="39283991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5" name="TextBox 4">
            <a:extLst>
              <a:ext uri="{FF2B5EF4-FFF2-40B4-BE49-F238E27FC236}">
                <a16:creationId xmlns:a16="http://schemas.microsoft.com/office/drawing/2014/main" id="{752B5AF0-0B96-E2D3-F1D3-9360781C2F81}"/>
              </a:ext>
            </a:extLst>
          </p:cNvPr>
          <p:cNvSpPr txBox="1"/>
          <p:nvPr/>
        </p:nvSpPr>
        <p:spPr>
          <a:xfrm>
            <a:off x="489397" y="296145"/>
            <a:ext cx="6096000" cy="369332"/>
          </a:xfrm>
          <a:prstGeom prst="rect">
            <a:avLst/>
          </a:prstGeom>
          <a:noFill/>
        </p:spPr>
        <p:txBody>
          <a:bodyPr wrap="square">
            <a:spAutoFit/>
          </a:bodyPr>
          <a:lstStyle/>
          <a:p>
            <a:r>
              <a:rPr lang="en-GB" b="1" i="0" dirty="0">
                <a:solidFill>
                  <a:srgbClr val="767676"/>
                </a:solidFill>
                <a:effectLst/>
                <a:latin typeface="Roboto" panose="02000000000000000000" pitchFamily="2" charset="0"/>
              </a:rPr>
              <a:t>portal</a:t>
            </a:r>
            <a:r>
              <a:rPr lang="en-GB" b="0" i="0" dirty="0">
                <a:solidFill>
                  <a:srgbClr val="71777D"/>
                </a:solidFill>
                <a:effectLst/>
                <a:latin typeface="Roboto" panose="02000000000000000000" pitchFamily="2" charset="0"/>
              </a:rPr>
              <a:t>.</a:t>
            </a:r>
            <a:r>
              <a:rPr lang="en-GB" b="1" i="0" dirty="0">
                <a:solidFill>
                  <a:srgbClr val="767676"/>
                </a:solidFill>
                <a:effectLst/>
                <a:latin typeface="Roboto" panose="02000000000000000000" pitchFamily="2" charset="0"/>
              </a:rPr>
              <a:t>azure</a:t>
            </a:r>
            <a:r>
              <a:rPr lang="en-GB" b="0" i="0" dirty="0">
                <a:solidFill>
                  <a:srgbClr val="71777D"/>
                </a:solidFill>
                <a:effectLst/>
                <a:latin typeface="Roboto" panose="02000000000000000000" pitchFamily="2" charset="0"/>
              </a:rPr>
              <a:t>.com</a:t>
            </a:r>
            <a:endParaRPr lang="en-NL" dirty="0"/>
          </a:p>
        </p:txBody>
      </p:sp>
      <p:pic>
        <p:nvPicPr>
          <p:cNvPr id="6" name="Picture 5">
            <a:extLst>
              <a:ext uri="{FF2B5EF4-FFF2-40B4-BE49-F238E27FC236}">
                <a16:creationId xmlns:a16="http://schemas.microsoft.com/office/drawing/2014/main" id="{EF8D06EC-C855-37BB-1D46-5FA8656962DF}"/>
              </a:ext>
            </a:extLst>
          </p:cNvPr>
          <p:cNvPicPr>
            <a:picLocks noChangeAspect="1"/>
          </p:cNvPicPr>
          <p:nvPr/>
        </p:nvPicPr>
        <p:blipFill>
          <a:blip r:embed="rId3"/>
          <a:stretch>
            <a:fillRect/>
          </a:stretch>
        </p:blipFill>
        <p:spPr>
          <a:xfrm>
            <a:off x="3709115" y="1448496"/>
            <a:ext cx="4565151" cy="4375322"/>
          </a:xfrm>
          <a:prstGeom prst="rect">
            <a:avLst/>
          </a:prstGeom>
        </p:spPr>
      </p:pic>
    </p:spTree>
    <p:extLst>
      <p:ext uri="{BB962C8B-B14F-4D97-AF65-F5344CB8AC3E}">
        <p14:creationId xmlns:p14="http://schemas.microsoft.com/office/powerpoint/2010/main" val="17303839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106BBAB3-87F3-55F8-FC9D-9FC2436F8E08}"/>
              </a:ext>
            </a:extLst>
          </p:cNvPr>
          <p:cNvPicPr>
            <a:picLocks noChangeAspect="1"/>
          </p:cNvPicPr>
          <p:nvPr/>
        </p:nvPicPr>
        <p:blipFill>
          <a:blip r:embed="rId3"/>
          <a:stretch>
            <a:fillRect/>
          </a:stretch>
        </p:blipFill>
        <p:spPr>
          <a:xfrm>
            <a:off x="3412901" y="1132914"/>
            <a:ext cx="4841428" cy="4746291"/>
          </a:xfrm>
          <a:prstGeom prst="rect">
            <a:avLst/>
          </a:prstGeom>
        </p:spPr>
      </p:pic>
    </p:spTree>
    <p:extLst>
      <p:ext uri="{BB962C8B-B14F-4D97-AF65-F5344CB8AC3E}">
        <p14:creationId xmlns:p14="http://schemas.microsoft.com/office/powerpoint/2010/main" val="2081298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6BFE89F1-76E4-A0D5-F05D-90E514EF641A}"/>
              </a:ext>
            </a:extLst>
          </p:cNvPr>
          <p:cNvPicPr>
            <a:picLocks noChangeAspect="1"/>
          </p:cNvPicPr>
          <p:nvPr/>
        </p:nvPicPr>
        <p:blipFill>
          <a:blip r:embed="rId3"/>
          <a:stretch>
            <a:fillRect/>
          </a:stretch>
        </p:blipFill>
        <p:spPr>
          <a:xfrm>
            <a:off x="1150511" y="763972"/>
            <a:ext cx="9981127" cy="5159202"/>
          </a:xfrm>
          <a:prstGeom prst="rect">
            <a:avLst/>
          </a:prstGeom>
        </p:spPr>
      </p:pic>
    </p:spTree>
    <p:extLst>
      <p:ext uri="{BB962C8B-B14F-4D97-AF65-F5344CB8AC3E}">
        <p14:creationId xmlns:p14="http://schemas.microsoft.com/office/powerpoint/2010/main" val="14192228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4D8AFD9F-75B8-471A-6645-8498B7FB60EC}"/>
              </a:ext>
            </a:extLst>
          </p:cNvPr>
          <p:cNvPicPr>
            <a:picLocks noChangeAspect="1"/>
          </p:cNvPicPr>
          <p:nvPr/>
        </p:nvPicPr>
        <p:blipFill>
          <a:blip r:embed="rId3"/>
          <a:stretch>
            <a:fillRect/>
          </a:stretch>
        </p:blipFill>
        <p:spPr>
          <a:xfrm>
            <a:off x="3073611" y="0"/>
            <a:ext cx="6044778" cy="6858000"/>
          </a:xfrm>
          <a:prstGeom prst="rect">
            <a:avLst/>
          </a:prstGeom>
        </p:spPr>
      </p:pic>
      <p:pic>
        <p:nvPicPr>
          <p:cNvPr id="3" name="Picture 2">
            <a:extLst>
              <a:ext uri="{FF2B5EF4-FFF2-40B4-BE49-F238E27FC236}">
                <a16:creationId xmlns:a16="http://schemas.microsoft.com/office/drawing/2014/main" id="{EB12C868-143E-83CA-F343-7067CA59B0B7}"/>
              </a:ext>
            </a:extLst>
          </p:cNvPr>
          <p:cNvPicPr>
            <a:picLocks noChangeAspect="1"/>
          </p:cNvPicPr>
          <p:nvPr/>
        </p:nvPicPr>
        <p:blipFill>
          <a:blip r:embed="rId4"/>
          <a:stretch>
            <a:fillRect/>
          </a:stretch>
        </p:blipFill>
        <p:spPr>
          <a:xfrm>
            <a:off x="1828799" y="376987"/>
            <a:ext cx="8969631" cy="5948686"/>
          </a:xfrm>
          <a:prstGeom prst="rect">
            <a:avLst/>
          </a:prstGeom>
        </p:spPr>
      </p:pic>
    </p:spTree>
    <p:extLst>
      <p:ext uri="{BB962C8B-B14F-4D97-AF65-F5344CB8AC3E}">
        <p14:creationId xmlns:p14="http://schemas.microsoft.com/office/powerpoint/2010/main" val="96544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58734" y="457452"/>
            <a:ext cx="11211294" cy="5758751"/>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83086" y="841536"/>
            <a:ext cx="10706637" cy="4383945"/>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Generatieve AI </a:t>
            </a:r>
            <a:r>
              <a:rPr lang="en-US" b="1" dirty="0">
                <a:latin typeface="Courier New"/>
                <a:cs typeface="Courier New"/>
              </a:rPr>
              <a:t>according to Google</a:t>
            </a:r>
            <a:endParaRPr lang="en-US" i="1" dirty="0">
              <a:latin typeface="Courier New"/>
              <a:cs typeface="Courier New"/>
            </a:endParaRPr>
          </a:p>
          <a:p>
            <a:pPr>
              <a:lnSpc>
                <a:spcPct val="150000"/>
              </a:lnSpc>
            </a:pPr>
            <a:endParaRPr lang="nl-NL" sz="1969" dirty="0">
              <a:latin typeface="Courier New"/>
              <a:cs typeface="Courier New"/>
            </a:endParaRPr>
          </a:p>
          <a:p>
            <a:r>
              <a:rPr lang="en-GB" sz="1969" b="1" i="1" dirty="0">
                <a:latin typeface="Courier New"/>
                <a:cs typeface="Courier New"/>
              </a:rPr>
              <a:t>Machine learning (ML) model that can take what it has learned </a:t>
            </a:r>
          </a:p>
          <a:p>
            <a:r>
              <a:rPr lang="en-GB" sz="1969" b="1" i="1" dirty="0">
                <a:latin typeface="Courier New"/>
                <a:cs typeface="Courier New"/>
              </a:rPr>
              <a:t>from multimodal-examples it has been provided </a:t>
            </a:r>
          </a:p>
          <a:p>
            <a:r>
              <a:rPr lang="en-GB" sz="1969" b="1" i="1" dirty="0">
                <a:latin typeface="Courier New"/>
                <a:cs typeface="Courier New"/>
              </a:rPr>
              <a:t>to create new content, </a:t>
            </a:r>
          </a:p>
          <a:p>
            <a:r>
              <a:rPr lang="en-GB" sz="1969" b="1" i="1" dirty="0">
                <a:latin typeface="Courier New"/>
                <a:cs typeface="Courier New"/>
              </a:rPr>
              <a:t>such as text, images, music, and code.</a:t>
            </a:r>
          </a:p>
          <a:p>
            <a:r>
              <a:rPr lang="en-GB" sz="1969" b="1" i="1" dirty="0">
                <a:latin typeface="Courier New"/>
                <a:cs typeface="Courier New"/>
              </a:rPr>
              <a:t> </a:t>
            </a:r>
          </a:p>
          <a:p>
            <a:r>
              <a:rPr lang="en-GB" sz="1969" b="1" i="1" dirty="0">
                <a:latin typeface="Courier New"/>
                <a:cs typeface="Courier New"/>
              </a:rPr>
              <a:t>These models learn through observation and pattern matching, </a:t>
            </a:r>
          </a:p>
          <a:p>
            <a:r>
              <a:rPr lang="en-GB" sz="1969" b="1" i="1" dirty="0">
                <a:latin typeface="Courier New"/>
                <a:cs typeface="Courier New"/>
              </a:rPr>
              <a:t>also known as training.</a:t>
            </a:r>
          </a:p>
          <a:p>
            <a:endParaRPr lang="en-GB" sz="1969" b="1" i="1" dirty="0">
              <a:latin typeface="Courier New"/>
              <a:cs typeface="Courier New"/>
            </a:endParaRPr>
          </a:p>
          <a:p>
            <a:r>
              <a:rPr lang="en-GB" sz="1969" b="1" i="1" dirty="0">
                <a:latin typeface="Courier New"/>
                <a:cs typeface="Courier New"/>
              </a:rPr>
              <a:t>Generative AI models are neither information databases nor deterministic information retrieval systems,  </a:t>
            </a:r>
          </a:p>
          <a:p>
            <a:r>
              <a:rPr lang="en-GB" sz="1969" b="1" i="1" dirty="0">
                <a:latin typeface="Courier New"/>
                <a:cs typeface="Courier New"/>
              </a:rPr>
              <a:t>because they are prediction engines.</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0541A507-2CFE-DADA-0C8F-0896CA509224}"/>
              </a:ext>
            </a:extLst>
          </p:cNvPr>
          <p:cNvSpPr txBox="1"/>
          <p:nvPr/>
        </p:nvSpPr>
        <p:spPr>
          <a:xfrm>
            <a:off x="5525035" y="6293155"/>
            <a:ext cx="6495245" cy="369332"/>
          </a:xfrm>
          <a:prstGeom prst="rect">
            <a:avLst/>
          </a:prstGeom>
          <a:noFill/>
        </p:spPr>
        <p:txBody>
          <a:bodyPr wrap="square">
            <a:spAutoFit/>
          </a:bodyPr>
          <a:lstStyle/>
          <a:p>
            <a:r>
              <a:rPr lang="en-NL" dirty="0">
                <a:hlinkClick r:id="rId2"/>
              </a:rPr>
              <a:t>https://ai.google/static/documents/google-about-generative-ai.pdf</a:t>
            </a:r>
            <a:endParaRPr lang="en-US" dirty="0"/>
          </a:p>
        </p:txBody>
      </p:sp>
    </p:spTree>
    <p:extLst>
      <p:ext uri="{BB962C8B-B14F-4D97-AF65-F5344CB8AC3E}">
        <p14:creationId xmlns:p14="http://schemas.microsoft.com/office/powerpoint/2010/main" val="326252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8129CBD0-6C0C-EAF1-F565-F1DE243C92FF}"/>
              </a:ext>
            </a:extLst>
          </p:cNvPr>
          <p:cNvPicPr>
            <a:picLocks noChangeAspect="1"/>
          </p:cNvPicPr>
          <p:nvPr/>
        </p:nvPicPr>
        <p:blipFill>
          <a:blip r:embed="rId3"/>
          <a:stretch>
            <a:fillRect/>
          </a:stretch>
        </p:blipFill>
        <p:spPr>
          <a:xfrm>
            <a:off x="2730698" y="230921"/>
            <a:ext cx="5311013" cy="5940206"/>
          </a:xfrm>
          <a:prstGeom prst="rect">
            <a:avLst/>
          </a:prstGeom>
        </p:spPr>
      </p:pic>
      <p:sp>
        <p:nvSpPr>
          <p:cNvPr id="5" name="TextBox 4">
            <a:extLst>
              <a:ext uri="{FF2B5EF4-FFF2-40B4-BE49-F238E27FC236}">
                <a16:creationId xmlns:a16="http://schemas.microsoft.com/office/drawing/2014/main" id="{7FABE931-9732-C752-DCA2-E65B06AAE032}"/>
              </a:ext>
            </a:extLst>
          </p:cNvPr>
          <p:cNvSpPr txBox="1"/>
          <p:nvPr/>
        </p:nvSpPr>
        <p:spPr>
          <a:xfrm>
            <a:off x="549499" y="6394267"/>
            <a:ext cx="10212946" cy="369332"/>
          </a:xfrm>
          <a:prstGeom prst="rect">
            <a:avLst/>
          </a:prstGeom>
          <a:noFill/>
        </p:spPr>
        <p:txBody>
          <a:bodyPr wrap="square">
            <a:spAutoFit/>
          </a:bodyPr>
          <a:lstStyle/>
          <a:p>
            <a:r>
              <a:rPr lang="en-NL" dirty="0">
                <a:hlinkClick r:id="rId4"/>
              </a:rPr>
              <a:t>https://learn.microsoft.com/en-us/azure/ai-services/openai/how-to/create-resource?pivots=web-portal</a:t>
            </a:r>
            <a:endParaRPr lang="en-US" dirty="0"/>
          </a:p>
        </p:txBody>
      </p:sp>
      <p:pic>
        <p:nvPicPr>
          <p:cNvPr id="6" name="Picture 5">
            <a:hlinkClick r:id="rId4"/>
            <a:extLst>
              <a:ext uri="{FF2B5EF4-FFF2-40B4-BE49-F238E27FC236}">
                <a16:creationId xmlns:a16="http://schemas.microsoft.com/office/drawing/2014/main" id="{D2569226-491B-08AC-EA17-547B9422859D}"/>
              </a:ext>
            </a:extLst>
          </p:cNvPr>
          <p:cNvPicPr>
            <a:picLocks noChangeAspect="1"/>
          </p:cNvPicPr>
          <p:nvPr/>
        </p:nvPicPr>
        <p:blipFill>
          <a:blip r:embed="rId5"/>
          <a:stretch>
            <a:fillRect/>
          </a:stretch>
        </p:blipFill>
        <p:spPr>
          <a:xfrm>
            <a:off x="9216981" y="1196662"/>
            <a:ext cx="2438266" cy="2438266"/>
          </a:xfrm>
          <a:prstGeom prst="rect">
            <a:avLst/>
          </a:prstGeom>
        </p:spPr>
      </p:pic>
    </p:spTree>
    <p:extLst>
      <p:ext uri="{BB962C8B-B14F-4D97-AF65-F5344CB8AC3E}">
        <p14:creationId xmlns:p14="http://schemas.microsoft.com/office/powerpoint/2010/main" val="18692437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hlinkClick r:id="rId3"/>
            <a:extLst>
              <a:ext uri="{FF2B5EF4-FFF2-40B4-BE49-F238E27FC236}">
                <a16:creationId xmlns:a16="http://schemas.microsoft.com/office/drawing/2014/main" id="{BD7D6144-6B07-D74C-9FF2-F420B1FC75CF}"/>
              </a:ext>
            </a:extLst>
          </p:cNvPr>
          <p:cNvPicPr>
            <a:picLocks noChangeAspect="1"/>
          </p:cNvPicPr>
          <p:nvPr/>
        </p:nvPicPr>
        <p:blipFill>
          <a:blip r:embed="rId4"/>
          <a:stretch>
            <a:fillRect/>
          </a:stretch>
        </p:blipFill>
        <p:spPr>
          <a:xfrm>
            <a:off x="9590468" y="539840"/>
            <a:ext cx="2042240" cy="2042240"/>
          </a:xfrm>
          <a:prstGeom prst="rect">
            <a:avLst/>
          </a:prstGeom>
        </p:spPr>
      </p:pic>
      <p:pic>
        <p:nvPicPr>
          <p:cNvPr id="3" name="Picture 2">
            <a:extLst>
              <a:ext uri="{FF2B5EF4-FFF2-40B4-BE49-F238E27FC236}">
                <a16:creationId xmlns:a16="http://schemas.microsoft.com/office/drawing/2014/main" id="{35342E38-D6FF-11D3-0C29-6AB7AF8BB9B0}"/>
              </a:ext>
            </a:extLst>
          </p:cNvPr>
          <p:cNvPicPr>
            <a:picLocks noChangeAspect="1"/>
          </p:cNvPicPr>
          <p:nvPr/>
        </p:nvPicPr>
        <p:blipFill>
          <a:blip r:embed="rId5"/>
          <a:stretch>
            <a:fillRect/>
          </a:stretch>
        </p:blipFill>
        <p:spPr>
          <a:xfrm>
            <a:off x="3052292" y="504639"/>
            <a:ext cx="5161665" cy="5436599"/>
          </a:xfrm>
          <a:prstGeom prst="rect">
            <a:avLst/>
          </a:prstGeom>
        </p:spPr>
      </p:pic>
      <p:sp>
        <p:nvSpPr>
          <p:cNvPr id="6" name="TextBox 5">
            <a:extLst>
              <a:ext uri="{FF2B5EF4-FFF2-40B4-BE49-F238E27FC236}">
                <a16:creationId xmlns:a16="http://schemas.microsoft.com/office/drawing/2014/main" id="{BB347E80-CD5A-0557-69E6-441D8FF5E546}"/>
              </a:ext>
            </a:extLst>
          </p:cNvPr>
          <p:cNvSpPr txBox="1"/>
          <p:nvPr/>
        </p:nvSpPr>
        <p:spPr>
          <a:xfrm>
            <a:off x="2369713" y="6171691"/>
            <a:ext cx="6821510" cy="523220"/>
          </a:xfrm>
          <a:prstGeom prst="rect">
            <a:avLst/>
          </a:prstGeom>
          <a:noFill/>
        </p:spPr>
        <p:txBody>
          <a:bodyPr wrap="square">
            <a:spAutoFit/>
          </a:bodyPr>
          <a:lstStyle/>
          <a:p>
            <a:r>
              <a:rPr lang="en-NL" sz="1400" dirty="0">
                <a:hlinkClick r:id="rId3"/>
              </a:rPr>
              <a:t>https://customervoice.microsoft.com/Pages/ResponsePage.aspx?id=v4j5cvGGr0GRqy180BHbR7en2Ais5pxKtso_Pz4b1_xUOFA5Qk1UWDRBMjg0WFhPMkIzTzhKQ1dWNyQlQCN0PWcu</a:t>
            </a:r>
            <a:endParaRPr lang="en-US" sz="1400" dirty="0"/>
          </a:p>
        </p:txBody>
      </p:sp>
    </p:spTree>
    <p:extLst>
      <p:ext uri="{BB962C8B-B14F-4D97-AF65-F5344CB8AC3E}">
        <p14:creationId xmlns:p14="http://schemas.microsoft.com/office/powerpoint/2010/main" val="13755340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3" name="Picture 2">
            <a:extLst>
              <a:ext uri="{FF2B5EF4-FFF2-40B4-BE49-F238E27FC236}">
                <a16:creationId xmlns:a16="http://schemas.microsoft.com/office/drawing/2014/main" id="{5AD4D881-F649-7173-E915-A1F141513030}"/>
              </a:ext>
            </a:extLst>
          </p:cNvPr>
          <p:cNvPicPr>
            <a:picLocks noChangeAspect="1"/>
          </p:cNvPicPr>
          <p:nvPr/>
        </p:nvPicPr>
        <p:blipFill>
          <a:blip r:embed="rId3"/>
          <a:stretch>
            <a:fillRect/>
          </a:stretch>
        </p:blipFill>
        <p:spPr>
          <a:xfrm>
            <a:off x="1575514" y="528033"/>
            <a:ext cx="8534501" cy="5578398"/>
          </a:xfrm>
          <a:prstGeom prst="rect">
            <a:avLst/>
          </a:prstGeom>
        </p:spPr>
      </p:pic>
    </p:spTree>
    <p:extLst>
      <p:ext uri="{BB962C8B-B14F-4D97-AF65-F5344CB8AC3E}">
        <p14:creationId xmlns:p14="http://schemas.microsoft.com/office/powerpoint/2010/main" val="653605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pic>
        <p:nvPicPr>
          <p:cNvPr id="2" name="Picture 1">
            <a:extLst>
              <a:ext uri="{FF2B5EF4-FFF2-40B4-BE49-F238E27FC236}">
                <a16:creationId xmlns:a16="http://schemas.microsoft.com/office/drawing/2014/main" id="{A52868BF-FC04-D4C4-9309-E06D39516692}"/>
              </a:ext>
            </a:extLst>
          </p:cNvPr>
          <p:cNvPicPr>
            <a:picLocks noChangeAspect="1"/>
          </p:cNvPicPr>
          <p:nvPr/>
        </p:nvPicPr>
        <p:blipFill>
          <a:blip r:embed="rId3"/>
          <a:stretch>
            <a:fillRect/>
          </a:stretch>
        </p:blipFill>
        <p:spPr>
          <a:xfrm>
            <a:off x="2592946" y="518470"/>
            <a:ext cx="6885417" cy="5253412"/>
          </a:xfrm>
          <a:prstGeom prst="rect">
            <a:avLst/>
          </a:prstGeom>
        </p:spPr>
      </p:pic>
    </p:spTree>
    <p:extLst>
      <p:ext uri="{BB962C8B-B14F-4D97-AF65-F5344CB8AC3E}">
        <p14:creationId xmlns:p14="http://schemas.microsoft.com/office/powerpoint/2010/main" val="1673339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3" name="TextBox 2">
            <a:extLst>
              <a:ext uri="{FF2B5EF4-FFF2-40B4-BE49-F238E27FC236}">
                <a16:creationId xmlns:a16="http://schemas.microsoft.com/office/drawing/2014/main" id="{56237A01-D309-060E-6E4A-34BCFED8F55F}"/>
              </a:ext>
            </a:extLst>
          </p:cNvPr>
          <p:cNvSpPr txBox="1"/>
          <p:nvPr/>
        </p:nvSpPr>
        <p:spPr>
          <a:xfrm>
            <a:off x="1068947" y="6109042"/>
            <a:ext cx="8560158" cy="369332"/>
          </a:xfrm>
          <a:prstGeom prst="rect">
            <a:avLst/>
          </a:prstGeom>
          <a:noFill/>
        </p:spPr>
        <p:txBody>
          <a:bodyPr wrap="square">
            <a:spAutoFit/>
          </a:bodyPr>
          <a:lstStyle/>
          <a:p>
            <a:r>
              <a:rPr lang="en-NL" dirty="0">
                <a:hlinkClick r:id="rId3"/>
              </a:rPr>
              <a:t>https://learn.microsoft.com/en-us/azure/ai-services/openai/how-to/completions</a:t>
            </a:r>
            <a:endParaRPr lang="en-US" dirty="0"/>
          </a:p>
        </p:txBody>
      </p:sp>
      <p:pic>
        <p:nvPicPr>
          <p:cNvPr id="5" name="Picture 4">
            <a:hlinkClick r:id="rId3"/>
            <a:extLst>
              <a:ext uri="{FF2B5EF4-FFF2-40B4-BE49-F238E27FC236}">
                <a16:creationId xmlns:a16="http://schemas.microsoft.com/office/drawing/2014/main" id="{DFD6C910-2C83-669A-0D23-61C59335D516}"/>
              </a:ext>
            </a:extLst>
          </p:cNvPr>
          <p:cNvPicPr>
            <a:picLocks noChangeAspect="1"/>
          </p:cNvPicPr>
          <p:nvPr/>
        </p:nvPicPr>
        <p:blipFill>
          <a:blip r:embed="rId4"/>
          <a:stretch>
            <a:fillRect/>
          </a:stretch>
        </p:blipFill>
        <p:spPr>
          <a:xfrm>
            <a:off x="9714024" y="332838"/>
            <a:ext cx="2230057" cy="2230057"/>
          </a:xfrm>
          <a:prstGeom prst="rect">
            <a:avLst/>
          </a:prstGeom>
        </p:spPr>
      </p:pic>
      <p:pic>
        <p:nvPicPr>
          <p:cNvPr id="6" name="Picture 5">
            <a:extLst>
              <a:ext uri="{FF2B5EF4-FFF2-40B4-BE49-F238E27FC236}">
                <a16:creationId xmlns:a16="http://schemas.microsoft.com/office/drawing/2014/main" id="{B9399414-79B9-A6B0-CE1E-219CEB39AF20}"/>
              </a:ext>
            </a:extLst>
          </p:cNvPr>
          <p:cNvPicPr>
            <a:picLocks noChangeAspect="1"/>
          </p:cNvPicPr>
          <p:nvPr/>
        </p:nvPicPr>
        <p:blipFill>
          <a:blip r:embed="rId5"/>
          <a:stretch>
            <a:fillRect/>
          </a:stretch>
        </p:blipFill>
        <p:spPr>
          <a:xfrm>
            <a:off x="1068947" y="489326"/>
            <a:ext cx="5864922" cy="5334492"/>
          </a:xfrm>
          <a:prstGeom prst="rect">
            <a:avLst/>
          </a:prstGeom>
        </p:spPr>
      </p:pic>
    </p:spTree>
    <p:extLst>
      <p:ext uri="{BB962C8B-B14F-4D97-AF65-F5344CB8AC3E}">
        <p14:creationId xmlns:p14="http://schemas.microsoft.com/office/powerpoint/2010/main" val="2905310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5672" y="5823818"/>
            <a:ext cx="939781" cy="939781"/>
          </a:xfrm>
          <a:prstGeom prst="rect">
            <a:avLst/>
          </a:prstGeom>
        </p:spPr>
      </p:pic>
      <p:sp>
        <p:nvSpPr>
          <p:cNvPr id="3" name="TextBox 2">
            <a:extLst>
              <a:ext uri="{FF2B5EF4-FFF2-40B4-BE49-F238E27FC236}">
                <a16:creationId xmlns:a16="http://schemas.microsoft.com/office/drawing/2014/main" id="{448D546F-0474-963E-A5DA-A058431681F3}"/>
              </a:ext>
            </a:extLst>
          </p:cNvPr>
          <p:cNvSpPr txBox="1"/>
          <p:nvPr/>
        </p:nvSpPr>
        <p:spPr>
          <a:xfrm>
            <a:off x="962626" y="6293708"/>
            <a:ext cx="9160168" cy="369332"/>
          </a:xfrm>
          <a:prstGeom prst="rect">
            <a:avLst/>
          </a:prstGeom>
          <a:noFill/>
        </p:spPr>
        <p:txBody>
          <a:bodyPr wrap="square">
            <a:spAutoFit/>
          </a:bodyPr>
          <a:lstStyle/>
          <a:p>
            <a:r>
              <a:rPr lang="en-NL" dirty="0">
                <a:hlinkClick r:id="rId3"/>
              </a:rPr>
              <a:t>https://learn.microsoft.com/en-us/azure/ai-services/openai/concepts/models#gpt-35-models</a:t>
            </a:r>
            <a:endParaRPr lang="en-US" dirty="0"/>
          </a:p>
        </p:txBody>
      </p:sp>
      <p:pic>
        <p:nvPicPr>
          <p:cNvPr id="5" name="Picture 4">
            <a:hlinkClick r:id="rId3"/>
            <a:extLst>
              <a:ext uri="{FF2B5EF4-FFF2-40B4-BE49-F238E27FC236}">
                <a16:creationId xmlns:a16="http://schemas.microsoft.com/office/drawing/2014/main" id="{4FB9580B-F8CC-D967-BE33-0375A647D779}"/>
              </a:ext>
            </a:extLst>
          </p:cNvPr>
          <p:cNvPicPr>
            <a:picLocks noChangeAspect="1"/>
          </p:cNvPicPr>
          <p:nvPr/>
        </p:nvPicPr>
        <p:blipFill>
          <a:blip r:embed="rId4"/>
          <a:stretch>
            <a:fillRect/>
          </a:stretch>
        </p:blipFill>
        <p:spPr>
          <a:xfrm>
            <a:off x="9597979" y="312446"/>
            <a:ext cx="2327723" cy="2327723"/>
          </a:xfrm>
          <a:prstGeom prst="rect">
            <a:avLst/>
          </a:prstGeom>
        </p:spPr>
      </p:pic>
      <p:pic>
        <p:nvPicPr>
          <p:cNvPr id="6" name="Picture 5">
            <a:extLst>
              <a:ext uri="{FF2B5EF4-FFF2-40B4-BE49-F238E27FC236}">
                <a16:creationId xmlns:a16="http://schemas.microsoft.com/office/drawing/2014/main" id="{C7B7362A-B41E-DABB-5963-07F5141C89DE}"/>
              </a:ext>
            </a:extLst>
          </p:cNvPr>
          <p:cNvPicPr>
            <a:picLocks noChangeAspect="1"/>
          </p:cNvPicPr>
          <p:nvPr/>
        </p:nvPicPr>
        <p:blipFill>
          <a:blip r:embed="rId5"/>
          <a:stretch>
            <a:fillRect/>
          </a:stretch>
        </p:blipFill>
        <p:spPr>
          <a:xfrm>
            <a:off x="1240664" y="511558"/>
            <a:ext cx="8291211" cy="5702497"/>
          </a:xfrm>
          <a:prstGeom prst="rect">
            <a:avLst/>
          </a:prstGeom>
        </p:spPr>
      </p:pic>
    </p:spTree>
    <p:extLst>
      <p:ext uri="{BB962C8B-B14F-4D97-AF65-F5344CB8AC3E}">
        <p14:creationId xmlns:p14="http://schemas.microsoft.com/office/powerpoint/2010/main" val="40097492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93533" y="1703637"/>
            <a:ext cx="5707073" cy="2053167"/>
          </a:xfrm>
          <a:prstGeom prst="rect">
            <a:avLst/>
          </a:prstGeom>
        </p:spPr>
        <p:txBody>
          <a:bodyPr vert="horz" wrap="square" lIns="0" tIns="8930" rIns="0" bIns="0" rtlCol="0">
            <a:spAutoFit/>
          </a:bodyPr>
          <a:lstStyle/>
          <a:p>
            <a:pPr marL="8929">
              <a:spcBef>
                <a:spcPts val="70"/>
              </a:spcBef>
            </a:pPr>
            <a:endParaRPr lang="nl-NL" sz="2400" i="1" spc="39" dirty="0">
              <a:solidFill>
                <a:srgbClr val="002060"/>
              </a:solidFill>
              <a:latin typeface="Arial"/>
              <a:cs typeface="Arial"/>
            </a:endParaRPr>
          </a:p>
          <a:p>
            <a:pPr marL="8929">
              <a:spcBef>
                <a:spcPts val="70"/>
              </a:spcBef>
            </a:pPr>
            <a:r>
              <a:rPr lang="nl-NL" sz="5400" i="1" spc="39" dirty="0">
                <a:solidFill>
                  <a:srgbClr val="002060"/>
                </a:solidFill>
                <a:latin typeface="Arial"/>
                <a:cs typeface="Arial"/>
              </a:rPr>
              <a:t>“Online Courses &amp; Open Badges” </a:t>
            </a:r>
          </a:p>
        </p:txBody>
      </p:sp>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Tree>
    <p:extLst>
      <p:ext uri="{BB962C8B-B14F-4D97-AF65-F5344CB8AC3E}">
        <p14:creationId xmlns:p14="http://schemas.microsoft.com/office/powerpoint/2010/main" val="25002613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1026" name="Picture 2">
            <a:extLst>
              <a:ext uri="{FF2B5EF4-FFF2-40B4-BE49-F238E27FC236}">
                <a16:creationId xmlns:a16="http://schemas.microsoft.com/office/drawing/2014/main" id="{278C21E8-3F18-5C76-89A0-B9581593F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71" y="1881791"/>
            <a:ext cx="4301423" cy="24154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5E778A-A527-CD7B-7383-FE4B0C6316C8}"/>
              </a:ext>
            </a:extLst>
          </p:cNvPr>
          <p:cNvSpPr txBox="1"/>
          <p:nvPr/>
        </p:nvSpPr>
        <p:spPr>
          <a:xfrm>
            <a:off x="601471" y="4584810"/>
            <a:ext cx="3043707" cy="646331"/>
          </a:xfrm>
          <a:prstGeom prst="rect">
            <a:avLst/>
          </a:prstGeom>
          <a:noFill/>
        </p:spPr>
        <p:txBody>
          <a:bodyPr wrap="square">
            <a:spAutoFit/>
          </a:bodyPr>
          <a:lstStyle/>
          <a:p>
            <a:r>
              <a:rPr lang="en-NL" dirty="0">
                <a:hlinkClick r:id="rId4"/>
              </a:rPr>
              <a:t>https://www.cloudskillsboost.google/course_templates/556</a:t>
            </a:r>
            <a:endParaRPr lang="en-US" dirty="0"/>
          </a:p>
        </p:txBody>
      </p:sp>
      <p:pic>
        <p:nvPicPr>
          <p:cNvPr id="1028" name="Picture 4" descr="Intro to Generative AI – 10 Free Courses by Google">
            <a:extLst>
              <a:ext uri="{FF2B5EF4-FFF2-40B4-BE49-F238E27FC236}">
                <a16:creationId xmlns:a16="http://schemas.microsoft.com/office/drawing/2014/main" id="{58896DBD-A85E-A710-BBEA-C6A90EF86B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214" t="11518"/>
          <a:stretch/>
        </p:blipFill>
        <p:spPr bwMode="auto">
          <a:xfrm>
            <a:off x="5151886" y="369194"/>
            <a:ext cx="5284295" cy="43991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822EC57-7BFB-BCF4-A304-5FFF348B54A0}"/>
              </a:ext>
            </a:extLst>
          </p:cNvPr>
          <p:cNvSpPr txBox="1"/>
          <p:nvPr/>
        </p:nvSpPr>
        <p:spPr>
          <a:xfrm>
            <a:off x="5095740" y="4944294"/>
            <a:ext cx="6096000" cy="646331"/>
          </a:xfrm>
          <a:prstGeom prst="rect">
            <a:avLst/>
          </a:prstGeom>
          <a:noFill/>
        </p:spPr>
        <p:txBody>
          <a:bodyPr wrap="square">
            <a:spAutoFit/>
          </a:bodyPr>
          <a:lstStyle/>
          <a:p>
            <a:r>
              <a:rPr lang="en-NL" dirty="0">
                <a:hlinkClick r:id="rId6"/>
              </a:rPr>
              <a:t>https://www.freecodecamp.org/news/intro-to-generative-ai-10-free-courses-by-google/</a:t>
            </a:r>
            <a:endParaRPr lang="en-US" dirty="0"/>
          </a:p>
        </p:txBody>
      </p:sp>
      <p:sp>
        <p:nvSpPr>
          <p:cNvPr id="9" name="TextBox 8">
            <a:extLst>
              <a:ext uri="{FF2B5EF4-FFF2-40B4-BE49-F238E27FC236}">
                <a16:creationId xmlns:a16="http://schemas.microsoft.com/office/drawing/2014/main" id="{5FB98BF9-FB7F-5B21-902E-87370119687B}"/>
              </a:ext>
            </a:extLst>
          </p:cNvPr>
          <p:cNvSpPr txBox="1"/>
          <p:nvPr/>
        </p:nvSpPr>
        <p:spPr>
          <a:xfrm>
            <a:off x="5095740" y="5748031"/>
            <a:ext cx="6096000" cy="646331"/>
          </a:xfrm>
          <a:prstGeom prst="rect">
            <a:avLst/>
          </a:prstGeom>
          <a:noFill/>
        </p:spPr>
        <p:txBody>
          <a:bodyPr wrap="square">
            <a:spAutoFit/>
          </a:bodyPr>
          <a:lstStyle/>
          <a:p>
            <a:r>
              <a:rPr lang="en-NL" dirty="0">
                <a:hlinkClick r:id="rId7"/>
              </a:rPr>
              <a:t>https://docs.google.com/spreadsheets/d/1lHvmTj7SEZU_6vMg7E8yDpBctYdlEYNxc5fJtZzlwCc/edit#gid=0</a:t>
            </a:r>
            <a:endParaRPr lang="en-US" dirty="0"/>
          </a:p>
        </p:txBody>
      </p:sp>
    </p:spTree>
    <p:extLst>
      <p:ext uri="{BB962C8B-B14F-4D97-AF65-F5344CB8AC3E}">
        <p14:creationId xmlns:p14="http://schemas.microsoft.com/office/powerpoint/2010/main" val="1720877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sp>
        <p:nvSpPr>
          <p:cNvPr id="3" name="AutoShape 4" descr="No alt text provided for this image">
            <a:extLst>
              <a:ext uri="{FF2B5EF4-FFF2-40B4-BE49-F238E27FC236}">
                <a16:creationId xmlns:a16="http://schemas.microsoft.com/office/drawing/2014/main" id="{6F7D65D7-C7D9-A289-55CE-1476D559E6A5}"/>
              </a:ext>
            </a:extLst>
          </p:cNvPr>
          <p:cNvSpPr>
            <a:spLocks noChangeAspect="1" noChangeArrowheads="1"/>
          </p:cNvSpPr>
          <p:nvPr/>
        </p:nvSpPr>
        <p:spPr bwMode="auto">
          <a:xfrm>
            <a:off x="92075" y="14927263"/>
            <a:ext cx="5715000" cy="381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2053" name="Picture 5" descr="badge">
            <a:extLst>
              <a:ext uri="{FF2B5EF4-FFF2-40B4-BE49-F238E27FC236}">
                <a16:creationId xmlns:a16="http://schemas.microsoft.com/office/drawing/2014/main" id="{4A8029FE-431E-C75F-5A92-EC7DD003E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20337463"/>
            <a:ext cx="4591050" cy="4210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o alt text provided for this image">
            <a:extLst>
              <a:ext uri="{FF2B5EF4-FFF2-40B4-BE49-F238E27FC236}">
                <a16:creationId xmlns:a16="http://schemas.microsoft.com/office/drawing/2014/main" id="{72B1A534-0800-532F-EBA0-26A9A519E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27546300"/>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image-233">
            <a:extLst>
              <a:ext uri="{FF2B5EF4-FFF2-40B4-BE49-F238E27FC236}">
                <a16:creationId xmlns:a16="http://schemas.microsoft.com/office/drawing/2014/main" id="{A1313448-71D2-6BF9-0308-BECE6053C6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 y="31448375"/>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3F06A2-23D8-996D-E9B1-04A4C88FCAED}"/>
              </a:ext>
            </a:extLst>
          </p:cNvPr>
          <p:cNvSpPr txBox="1"/>
          <p:nvPr/>
        </p:nvSpPr>
        <p:spPr>
          <a:xfrm>
            <a:off x="1558343" y="1374737"/>
            <a:ext cx="10139967" cy="4832092"/>
          </a:xfrm>
          <a:prstGeom prst="rect">
            <a:avLst/>
          </a:prstGeom>
          <a:noFill/>
        </p:spPr>
        <p:txBody>
          <a:bodyPr wrap="square">
            <a:spAutoFit/>
          </a:bodyPr>
          <a:lstStyle/>
          <a:p>
            <a:pPr algn="l" fontAlgn="base">
              <a:buFont typeface="+mj-lt"/>
              <a:buAutoNum type="arabicPeriod"/>
            </a:pPr>
            <a:r>
              <a:rPr lang="en-GB" sz="1400" b="0" i="0" u="sng" dirty="0">
                <a:solidFill>
                  <a:srgbClr val="0A0A23"/>
                </a:solidFill>
                <a:effectLst/>
                <a:latin typeface="inherit"/>
                <a:hlinkClick r:id="rId6"/>
              </a:rPr>
              <a:t>Introduction to Generative AI</a:t>
            </a:r>
            <a:r>
              <a:rPr lang="en-GB" sz="1400" b="0" i="0" dirty="0">
                <a:solidFill>
                  <a:srgbClr val="0A0A23"/>
                </a:solidFill>
                <a:effectLst/>
                <a:latin typeface="inherit"/>
              </a:rPr>
              <a:t> – designed to be an overview of what generative AI is and how it differs from machine learning methods.</a:t>
            </a:r>
          </a:p>
          <a:p>
            <a:pPr algn="l" fontAlgn="base">
              <a:buFont typeface="+mj-lt"/>
              <a:buAutoNum type="arabicPeriod"/>
            </a:pPr>
            <a:endParaRPr lang="en-GB" sz="1400" b="0" i="0" dirty="0">
              <a:solidFill>
                <a:srgbClr val="0A0A23"/>
              </a:solidFill>
              <a:effectLst/>
              <a:latin typeface="inherit"/>
            </a:endParaRPr>
          </a:p>
          <a:p>
            <a:pPr algn="l" fontAlgn="base">
              <a:buFont typeface="+mj-lt"/>
              <a:buAutoNum type="arabicPeriod"/>
            </a:pPr>
            <a:r>
              <a:rPr lang="en-GB" sz="1400" b="0" i="0" u="sng" dirty="0">
                <a:solidFill>
                  <a:srgbClr val="0A0A23"/>
                </a:solidFill>
                <a:effectLst/>
                <a:latin typeface="inherit"/>
                <a:hlinkClick r:id="rId7"/>
              </a:rPr>
              <a:t>Introduction to Large Language Models</a:t>
            </a:r>
            <a:r>
              <a:rPr lang="en-GB" sz="1400" b="0" i="0" dirty="0">
                <a:solidFill>
                  <a:srgbClr val="0A0A23"/>
                </a:solidFill>
                <a:effectLst/>
                <a:latin typeface="inherit"/>
              </a:rPr>
              <a:t> – explores what large language models are, where they are used, and how to use prompt tuning. (If you haven't noticed, prompt writing is being touted as a skill of the future right now.)</a:t>
            </a:r>
          </a:p>
          <a:p>
            <a:pPr algn="l" fontAlgn="base">
              <a:buFont typeface="+mj-lt"/>
              <a:buAutoNum type="arabicPeriod"/>
            </a:pPr>
            <a:r>
              <a:rPr lang="en-GB" sz="1400" b="0" i="0" u="sng" dirty="0">
                <a:solidFill>
                  <a:srgbClr val="0A0A23"/>
                </a:solidFill>
                <a:effectLst/>
                <a:latin typeface="inherit"/>
                <a:hlinkClick r:id="rId8"/>
              </a:rPr>
              <a:t>Introduction to Responsible AI</a:t>
            </a:r>
            <a:r>
              <a:rPr lang="en-GB" sz="1400" b="0" i="0" dirty="0">
                <a:solidFill>
                  <a:srgbClr val="0A0A23"/>
                </a:solidFill>
                <a:effectLst/>
                <a:latin typeface="inherit"/>
              </a:rPr>
              <a:t> – an ethical course on what responsible AI is, how it's implemented in Google products, and why it's important. This course introduces Google's 7 AI Principles. I didn't know this was a thing, but there's a </a:t>
            </a:r>
            <a:r>
              <a:rPr lang="en-GB" sz="1400" b="0" i="0" u="sng" dirty="0">
                <a:solidFill>
                  <a:srgbClr val="0A0A23"/>
                </a:solidFill>
                <a:effectLst/>
                <a:latin typeface="inherit"/>
                <a:hlinkClick r:id="rId9"/>
              </a:rPr>
              <a:t>whole page</a:t>
            </a:r>
            <a:r>
              <a:rPr lang="en-GB" sz="1400" b="0" i="0" dirty="0">
                <a:solidFill>
                  <a:srgbClr val="0A0A23"/>
                </a:solidFill>
                <a:effectLst/>
                <a:latin typeface="inherit"/>
              </a:rPr>
              <a:t> devoted to it. Covering topics from social responsibility, to safety, accountability and privacy design principles, I was happy to see that there is large effort being paid to build in solid principles.</a:t>
            </a:r>
          </a:p>
          <a:p>
            <a:pPr algn="l" fontAlgn="base">
              <a:buFont typeface="+mj-lt"/>
              <a:buAutoNum type="arabicPeriod"/>
            </a:pPr>
            <a:r>
              <a:rPr lang="en-GB" sz="1400" b="0" i="0" u="sng" dirty="0">
                <a:solidFill>
                  <a:srgbClr val="0A0A23"/>
                </a:solidFill>
                <a:effectLst/>
                <a:latin typeface="inherit"/>
                <a:hlinkClick r:id="rId10"/>
              </a:rPr>
              <a:t>Generative AI Fundamentals</a:t>
            </a:r>
            <a:r>
              <a:rPr lang="en-GB" sz="1400" b="0" i="0" dirty="0">
                <a:solidFill>
                  <a:srgbClr val="0A0A23"/>
                </a:solidFill>
                <a:effectLst/>
                <a:latin typeface="inherit"/>
              </a:rPr>
              <a:t> – A quiz covering topics from the first three courses.</a:t>
            </a:r>
          </a:p>
          <a:p>
            <a:pPr algn="l" fontAlgn="base">
              <a:buFont typeface="+mj-lt"/>
              <a:buAutoNum type="arabicPeriod"/>
            </a:pPr>
            <a:r>
              <a:rPr lang="en-GB" sz="1400" b="0" i="0" u="sng" dirty="0">
                <a:solidFill>
                  <a:srgbClr val="0A0A23"/>
                </a:solidFill>
                <a:effectLst/>
                <a:latin typeface="inherit"/>
                <a:hlinkClick r:id="rId11"/>
              </a:rPr>
              <a:t>Introduction to Image Generation</a:t>
            </a:r>
            <a:r>
              <a:rPr lang="en-GB" sz="1400" b="0" i="0" dirty="0">
                <a:solidFill>
                  <a:srgbClr val="0A0A23"/>
                </a:solidFill>
                <a:effectLst/>
                <a:latin typeface="inherit"/>
              </a:rPr>
              <a:t> – An introduction to diffusion models which are a family of models used in image generation. Some pre-existing knowledge of machine learning, deep learning, convolutional neural nets and/or Python programming is suggested.</a:t>
            </a:r>
          </a:p>
          <a:p>
            <a:pPr algn="l" fontAlgn="base">
              <a:buFont typeface="+mj-lt"/>
              <a:buAutoNum type="arabicPeriod"/>
            </a:pPr>
            <a:r>
              <a:rPr lang="en-GB" sz="1400" b="0" i="0" u="sng" dirty="0">
                <a:solidFill>
                  <a:srgbClr val="0A0A23"/>
                </a:solidFill>
                <a:effectLst/>
                <a:latin typeface="inherit"/>
                <a:hlinkClick r:id="rId12"/>
              </a:rPr>
              <a:t>Encoder-Decoder Architecture</a:t>
            </a:r>
            <a:r>
              <a:rPr lang="en-GB" sz="1400" b="0" i="0" dirty="0">
                <a:solidFill>
                  <a:srgbClr val="0A0A23"/>
                </a:solidFill>
                <a:effectLst/>
                <a:latin typeface="inherit"/>
              </a:rPr>
              <a:t> – overview of a machine learning architecture for tasks like machine translation, text summarization, and question answering. Python and </a:t>
            </a:r>
            <a:r>
              <a:rPr lang="en-GB" sz="1400" b="0" i="0" dirty="0" err="1">
                <a:solidFill>
                  <a:srgbClr val="0A0A23"/>
                </a:solidFill>
                <a:effectLst/>
                <a:latin typeface="inherit"/>
              </a:rPr>
              <a:t>Tensorflow</a:t>
            </a:r>
            <a:r>
              <a:rPr lang="en-GB" sz="1400" b="0" i="0" dirty="0">
                <a:solidFill>
                  <a:srgbClr val="0A0A23"/>
                </a:solidFill>
                <a:effectLst/>
                <a:latin typeface="inherit"/>
              </a:rPr>
              <a:t> knowledge is suggested as a prerequisite.</a:t>
            </a:r>
          </a:p>
          <a:p>
            <a:pPr algn="l" fontAlgn="base">
              <a:buFont typeface="+mj-lt"/>
              <a:buAutoNum type="arabicPeriod"/>
            </a:pPr>
            <a:r>
              <a:rPr lang="en-GB" sz="1400" b="0" i="0" u="sng" dirty="0">
                <a:solidFill>
                  <a:srgbClr val="0A0A23"/>
                </a:solidFill>
                <a:effectLst/>
                <a:latin typeface="inherit"/>
                <a:hlinkClick r:id="rId13"/>
              </a:rPr>
              <a:t>Attention Mechanism</a:t>
            </a:r>
            <a:r>
              <a:rPr lang="en-GB" sz="1400" b="0" i="0" dirty="0">
                <a:solidFill>
                  <a:srgbClr val="0A0A23"/>
                </a:solidFill>
                <a:effectLst/>
                <a:latin typeface="inherit"/>
              </a:rPr>
              <a:t> – a technique that allows neural networks to focus on specific parts of an input sequence. Some pre-existing knowledge of machine learning, deep learning, natural language processing, and/or Python programming is suggested.</a:t>
            </a:r>
          </a:p>
          <a:p>
            <a:pPr algn="l" fontAlgn="base">
              <a:buFont typeface="+mj-lt"/>
              <a:buAutoNum type="arabicPeriod"/>
            </a:pPr>
            <a:r>
              <a:rPr lang="en-GB" sz="1400" b="0" i="0" u="sng" dirty="0">
                <a:solidFill>
                  <a:srgbClr val="0A0A23"/>
                </a:solidFill>
                <a:effectLst/>
                <a:latin typeface="inherit"/>
                <a:hlinkClick r:id="rId14"/>
              </a:rPr>
              <a:t>Transformer Models and BERT Model</a:t>
            </a:r>
            <a:r>
              <a:rPr lang="en-GB" sz="1400" b="0" i="0" dirty="0">
                <a:solidFill>
                  <a:srgbClr val="0A0A23"/>
                </a:solidFill>
                <a:effectLst/>
                <a:latin typeface="inherit"/>
              </a:rPr>
              <a:t> – Bidirectional Encoder Representations from Transformers...this is what BERT stands for in case you didn't know. You'll learn the main components of the Transformer architecture and intermediate machine learning experience as well, and knowledge of Python and TensorFlow are recommended.</a:t>
            </a:r>
          </a:p>
          <a:p>
            <a:pPr algn="l" fontAlgn="base">
              <a:buFont typeface="+mj-lt"/>
              <a:buAutoNum type="arabicPeriod"/>
            </a:pPr>
            <a:r>
              <a:rPr lang="en-GB" sz="1400" b="0" i="0" u="sng" dirty="0">
                <a:solidFill>
                  <a:srgbClr val="0A0A23"/>
                </a:solidFill>
                <a:effectLst/>
                <a:latin typeface="inherit"/>
                <a:hlinkClick r:id="rId15"/>
              </a:rPr>
              <a:t>Create Image Captioning Models</a:t>
            </a:r>
            <a:r>
              <a:rPr lang="en-GB" sz="1400" b="0" i="0" dirty="0">
                <a:solidFill>
                  <a:srgbClr val="0A0A23"/>
                </a:solidFill>
                <a:effectLst/>
                <a:latin typeface="inherit"/>
              </a:rPr>
              <a:t> – how to create an image captioning model using deep learning. Deep learning, machine learning, natural language processing, computer vision and Python are recommended prerequisites.</a:t>
            </a:r>
          </a:p>
          <a:p>
            <a:pPr algn="l" fontAlgn="base">
              <a:buFont typeface="+mj-lt"/>
              <a:buAutoNum type="arabicPeriod"/>
            </a:pPr>
            <a:r>
              <a:rPr lang="en-GB" sz="1400" b="0" i="0" u="sng" dirty="0">
                <a:solidFill>
                  <a:srgbClr val="0A0A23"/>
                </a:solidFill>
                <a:effectLst/>
                <a:latin typeface="inherit"/>
                <a:hlinkClick r:id="rId16"/>
              </a:rPr>
              <a:t>Introduction to Generative AI Studio</a:t>
            </a:r>
            <a:r>
              <a:rPr lang="en-GB" sz="1400" b="0" i="0" dirty="0">
                <a:solidFill>
                  <a:srgbClr val="0A0A23"/>
                </a:solidFill>
                <a:effectLst/>
                <a:latin typeface="inherit"/>
              </a:rPr>
              <a:t> – you'll walk through demos of the Generative AI Studio which helps prototype and customize generative AI models. There is a hands-on lab at the end.</a:t>
            </a:r>
          </a:p>
        </p:txBody>
      </p:sp>
      <p:pic>
        <p:nvPicPr>
          <p:cNvPr id="2057" name="Picture 9" descr="image-233">
            <a:extLst>
              <a:ext uri="{FF2B5EF4-FFF2-40B4-BE49-F238E27FC236}">
                <a16:creationId xmlns:a16="http://schemas.microsoft.com/office/drawing/2014/main" id="{99349F76-4309-8AB0-9CBF-2F735B6BB2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2992" y="347561"/>
            <a:ext cx="1580110" cy="888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449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2" name="Picture 1">
            <a:extLst>
              <a:ext uri="{FF2B5EF4-FFF2-40B4-BE49-F238E27FC236}">
                <a16:creationId xmlns:a16="http://schemas.microsoft.com/office/drawing/2014/main" id="{A164DB7E-1F6D-7FE1-C8DC-34EC1289EB1F}"/>
              </a:ext>
            </a:extLst>
          </p:cNvPr>
          <p:cNvPicPr>
            <a:picLocks noChangeAspect="1"/>
          </p:cNvPicPr>
          <p:nvPr/>
        </p:nvPicPr>
        <p:blipFill>
          <a:blip r:embed="rId3"/>
          <a:stretch>
            <a:fillRect/>
          </a:stretch>
        </p:blipFill>
        <p:spPr>
          <a:xfrm>
            <a:off x="1362069" y="0"/>
            <a:ext cx="4651164" cy="6858000"/>
          </a:xfrm>
          <a:prstGeom prst="rect">
            <a:avLst/>
          </a:prstGeom>
        </p:spPr>
      </p:pic>
      <p:pic>
        <p:nvPicPr>
          <p:cNvPr id="3" name="Picture 2">
            <a:extLst>
              <a:ext uri="{FF2B5EF4-FFF2-40B4-BE49-F238E27FC236}">
                <a16:creationId xmlns:a16="http://schemas.microsoft.com/office/drawing/2014/main" id="{C6766AC7-168C-D1DD-93B2-8EF13F87CEAD}"/>
              </a:ext>
            </a:extLst>
          </p:cNvPr>
          <p:cNvPicPr>
            <a:picLocks noChangeAspect="1"/>
          </p:cNvPicPr>
          <p:nvPr/>
        </p:nvPicPr>
        <p:blipFill>
          <a:blip r:embed="rId4"/>
          <a:stretch>
            <a:fillRect/>
          </a:stretch>
        </p:blipFill>
        <p:spPr>
          <a:xfrm>
            <a:off x="6899376" y="0"/>
            <a:ext cx="4806928" cy="6858000"/>
          </a:xfrm>
          <a:prstGeom prst="rect">
            <a:avLst/>
          </a:prstGeom>
        </p:spPr>
      </p:pic>
    </p:spTree>
    <p:extLst>
      <p:ext uri="{BB962C8B-B14F-4D97-AF65-F5344CB8AC3E}">
        <p14:creationId xmlns:p14="http://schemas.microsoft.com/office/powerpoint/2010/main" val="745606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5B9CF4-8011-27AD-63DA-333563528B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10" y="171163"/>
            <a:ext cx="939781" cy="939781"/>
          </a:xfrm>
          <a:prstGeom prst="rect">
            <a:avLst/>
          </a:prstGeom>
        </p:spPr>
      </p:pic>
      <p:pic>
        <p:nvPicPr>
          <p:cNvPr id="2" name="Picture 1">
            <a:extLst>
              <a:ext uri="{FF2B5EF4-FFF2-40B4-BE49-F238E27FC236}">
                <a16:creationId xmlns:a16="http://schemas.microsoft.com/office/drawing/2014/main" id="{E8ED6835-8060-29B2-9A71-4E0ED3BB8265}"/>
              </a:ext>
            </a:extLst>
          </p:cNvPr>
          <p:cNvPicPr>
            <a:picLocks noChangeAspect="1"/>
          </p:cNvPicPr>
          <p:nvPr/>
        </p:nvPicPr>
        <p:blipFill>
          <a:blip r:embed="rId3"/>
          <a:stretch>
            <a:fillRect/>
          </a:stretch>
        </p:blipFill>
        <p:spPr>
          <a:xfrm>
            <a:off x="1640914" y="899480"/>
            <a:ext cx="9791232" cy="5059040"/>
          </a:xfrm>
          <a:prstGeom prst="rect">
            <a:avLst/>
          </a:prstGeom>
        </p:spPr>
      </p:pic>
      <p:pic>
        <p:nvPicPr>
          <p:cNvPr id="3" name="Picture 2">
            <a:extLst>
              <a:ext uri="{FF2B5EF4-FFF2-40B4-BE49-F238E27FC236}">
                <a16:creationId xmlns:a16="http://schemas.microsoft.com/office/drawing/2014/main" id="{6490C2CC-570B-2377-87EC-AB9704159F8E}"/>
              </a:ext>
            </a:extLst>
          </p:cNvPr>
          <p:cNvPicPr>
            <a:picLocks noChangeAspect="1"/>
          </p:cNvPicPr>
          <p:nvPr/>
        </p:nvPicPr>
        <p:blipFill rotWithShape="1">
          <a:blip r:embed="rId4"/>
          <a:srcRect b="43551"/>
          <a:stretch/>
        </p:blipFill>
        <p:spPr>
          <a:xfrm>
            <a:off x="8504349" y="210460"/>
            <a:ext cx="3225234" cy="1378039"/>
          </a:xfrm>
          <a:prstGeom prst="rect">
            <a:avLst/>
          </a:prstGeom>
        </p:spPr>
      </p:pic>
    </p:spTree>
    <p:extLst>
      <p:ext uri="{BB962C8B-B14F-4D97-AF65-F5344CB8AC3E}">
        <p14:creationId xmlns:p14="http://schemas.microsoft.com/office/powerpoint/2010/main" val="1323161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17E85C-B89A-B1C4-557E-0728751BFEAB}"/>
              </a:ext>
            </a:extLst>
          </p:cNvPr>
          <p:cNvPicPr>
            <a:picLocks noChangeAspect="1"/>
          </p:cNvPicPr>
          <p:nvPr/>
        </p:nvPicPr>
        <p:blipFill>
          <a:blip r:embed="rId2"/>
          <a:stretch>
            <a:fillRect/>
          </a:stretch>
        </p:blipFill>
        <p:spPr>
          <a:xfrm>
            <a:off x="0" y="0"/>
            <a:ext cx="9850171" cy="6858000"/>
          </a:xfrm>
          <a:prstGeom prst="rect">
            <a:avLst/>
          </a:prstGeom>
        </p:spPr>
      </p:pic>
      <p:pic>
        <p:nvPicPr>
          <p:cNvPr id="3074" name="Picture 2" descr="WHAT IS Creative Common Zero (cc0) LICENSE? - 3DHEVEN">
            <a:extLst>
              <a:ext uri="{FF2B5EF4-FFF2-40B4-BE49-F238E27FC236}">
                <a16:creationId xmlns:a16="http://schemas.microsoft.com/office/drawing/2014/main" id="{70DC80AF-A728-205C-D973-F5B4E000B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549" y="4628559"/>
            <a:ext cx="3963451" cy="22294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hlinkClick r:id="rId4"/>
            <a:extLst>
              <a:ext uri="{FF2B5EF4-FFF2-40B4-BE49-F238E27FC236}">
                <a16:creationId xmlns:a16="http://schemas.microsoft.com/office/drawing/2014/main" id="{BBCCE8AF-9700-C1E2-3121-745A037B8E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6624" y="157310"/>
            <a:ext cx="2138117" cy="2138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2DF6CC-8D95-96E9-78D8-B70CBB4B0321}"/>
              </a:ext>
            </a:extLst>
          </p:cNvPr>
          <p:cNvSpPr txBox="1"/>
          <p:nvPr/>
        </p:nvSpPr>
        <p:spPr>
          <a:xfrm>
            <a:off x="167416" y="142601"/>
            <a:ext cx="3628730" cy="769441"/>
          </a:xfrm>
          <a:prstGeom prst="rect">
            <a:avLst/>
          </a:prstGeom>
          <a:solidFill>
            <a:schemeClr val="bg1">
              <a:lumMod val="85000"/>
            </a:schemeClr>
          </a:solidFill>
        </p:spPr>
        <p:txBody>
          <a:bodyPr wrap="square">
            <a:spAutoFit/>
          </a:bodyPr>
          <a:lstStyle/>
          <a:p>
            <a:pPr marL="12700">
              <a:lnSpc>
                <a:spcPct val="100000"/>
              </a:lnSpc>
            </a:pPr>
            <a:r>
              <a:rPr lang="en-US" sz="4400" b="1">
                <a:solidFill>
                  <a:srgbClr val="830F0E"/>
                </a:solidFill>
                <a:latin typeface="Cascadia Code SemiBold" panose="020B0609020000020004" pitchFamily="49" charset="0"/>
                <a:cs typeface="Cascadia Code SemiBold" panose="020B0609020000020004" pitchFamily="49" charset="0"/>
              </a:rPr>
              <a:t>Who AM I?</a:t>
            </a:r>
            <a:endParaRPr lang="en-US" sz="4400">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3896798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752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658734" y="152584"/>
            <a:ext cx="11211294" cy="6063620"/>
            <a:chOff x="1081619" y="5621982"/>
            <a:chExt cx="10841990" cy="3277235"/>
          </a:xfrm>
        </p:grpSpPr>
        <p:sp>
          <p:nvSpPr>
            <p:cNvPr id="5" name="object 5"/>
            <p:cNvSpPr/>
            <p:nvPr/>
          </p:nvSpPr>
          <p:spPr>
            <a:xfrm>
              <a:off x="1081724" y="5621982"/>
              <a:ext cx="10841355" cy="3277235"/>
            </a:xfrm>
            <a:custGeom>
              <a:avLst/>
              <a:gdLst/>
              <a:ahLst/>
              <a:cxnLst/>
              <a:rect l="l" t="t" r="r" b="b"/>
              <a:pathLst>
                <a:path w="10841355" h="3277234">
                  <a:moveTo>
                    <a:pt x="10705022" y="0"/>
                  </a:moveTo>
                  <a:lnTo>
                    <a:pt x="136329" y="0"/>
                  </a:lnTo>
                  <a:lnTo>
                    <a:pt x="109179" y="104"/>
                  </a:lnTo>
                  <a:lnTo>
                    <a:pt x="69894" y="2820"/>
                  </a:lnTo>
                  <a:lnTo>
                    <a:pt x="25912" y="26017"/>
                  </a:lnTo>
                  <a:lnTo>
                    <a:pt x="2716" y="69998"/>
                  </a:lnTo>
                  <a:lnTo>
                    <a:pt x="0" y="109284"/>
                  </a:lnTo>
                  <a:lnTo>
                    <a:pt x="0" y="3167433"/>
                  </a:lnTo>
                  <a:lnTo>
                    <a:pt x="731" y="3189328"/>
                  </a:lnTo>
                  <a:lnTo>
                    <a:pt x="14641" y="3236676"/>
                  </a:lnTo>
                  <a:lnTo>
                    <a:pt x="56256" y="3270032"/>
                  </a:lnTo>
                  <a:lnTo>
                    <a:pt x="109179" y="3276613"/>
                  </a:lnTo>
                  <a:lnTo>
                    <a:pt x="136329" y="3276717"/>
                  </a:lnTo>
                  <a:lnTo>
                    <a:pt x="10705022" y="3276717"/>
                  </a:lnTo>
                  <a:lnTo>
                    <a:pt x="10754067" y="3275882"/>
                  </a:lnTo>
                  <a:lnTo>
                    <a:pt x="10801414" y="3261971"/>
                  </a:lnTo>
                  <a:lnTo>
                    <a:pt x="10834770" y="3220356"/>
                  </a:lnTo>
                  <a:lnTo>
                    <a:pt x="10841351" y="3167433"/>
                  </a:lnTo>
                  <a:lnTo>
                    <a:pt x="10841351" y="109284"/>
                  </a:lnTo>
                  <a:lnTo>
                    <a:pt x="10838635" y="69998"/>
                  </a:lnTo>
                  <a:lnTo>
                    <a:pt x="10815438" y="26017"/>
                  </a:lnTo>
                  <a:lnTo>
                    <a:pt x="10771457" y="2820"/>
                  </a:lnTo>
                  <a:lnTo>
                    <a:pt x="10732172" y="104"/>
                  </a:lnTo>
                  <a:lnTo>
                    <a:pt x="10705022" y="0"/>
                  </a:lnTo>
                  <a:close/>
                </a:path>
              </a:pathLst>
            </a:custGeom>
            <a:solidFill>
              <a:srgbClr val="F2F2F2"/>
            </a:solidFill>
          </p:spPr>
          <p:txBody>
            <a:bodyPr wrap="square" lIns="0" tIns="0" rIns="0" bIns="0" rtlCol="0"/>
            <a:lstStyle/>
            <a:p>
              <a:endParaRPr sz="1266"/>
            </a:p>
          </p:txBody>
        </p:sp>
        <p:sp>
          <p:nvSpPr>
            <p:cNvPr id="6" name="object 6"/>
            <p:cNvSpPr/>
            <p:nvPr/>
          </p:nvSpPr>
          <p:spPr>
            <a:xfrm>
              <a:off x="1081619" y="5621982"/>
              <a:ext cx="10841990" cy="3277235"/>
            </a:xfrm>
            <a:custGeom>
              <a:avLst/>
              <a:gdLst/>
              <a:ahLst/>
              <a:cxnLst/>
              <a:rect l="l" t="t" r="r" b="b"/>
              <a:pathLst>
                <a:path w="10841990" h="3277234">
                  <a:moveTo>
                    <a:pt x="136433" y="0"/>
                  </a:moveTo>
                  <a:lnTo>
                    <a:pt x="10705127" y="0"/>
                  </a:lnTo>
                  <a:lnTo>
                    <a:pt x="10732276" y="104"/>
                  </a:lnTo>
                  <a:lnTo>
                    <a:pt x="10771561" y="2820"/>
                  </a:lnTo>
                  <a:lnTo>
                    <a:pt x="10815543" y="26017"/>
                  </a:lnTo>
                  <a:lnTo>
                    <a:pt x="10838740" y="69998"/>
                  </a:lnTo>
                  <a:lnTo>
                    <a:pt x="10841456" y="109284"/>
                  </a:lnTo>
                  <a:lnTo>
                    <a:pt x="10841560" y="136433"/>
                  </a:lnTo>
                  <a:lnTo>
                    <a:pt x="10841560" y="3140283"/>
                  </a:lnTo>
                  <a:lnTo>
                    <a:pt x="10840725" y="3189328"/>
                  </a:lnTo>
                  <a:lnTo>
                    <a:pt x="10826814" y="3236676"/>
                  </a:lnTo>
                  <a:lnTo>
                    <a:pt x="10785199" y="3270031"/>
                  </a:lnTo>
                  <a:lnTo>
                    <a:pt x="10732276" y="3276612"/>
                  </a:lnTo>
                  <a:lnTo>
                    <a:pt x="10705127" y="3276716"/>
                  </a:lnTo>
                  <a:lnTo>
                    <a:pt x="136433" y="3276716"/>
                  </a:lnTo>
                  <a:lnTo>
                    <a:pt x="87389" y="3275881"/>
                  </a:lnTo>
                  <a:lnTo>
                    <a:pt x="40041" y="3261971"/>
                  </a:lnTo>
                  <a:lnTo>
                    <a:pt x="6685" y="3220356"/>
                  </a:lnTo>
                  <a:lnTo>
                    <a:pt x="104" y="3167433"/>
                  </a:lnTo>
                  <a:lnTo>
                    <a:pt x="0" y="3140283"/>
                  </a:lnTo>
                  <a:lnTo>
                    <a:pt x="0" y="136433"/>
                  </a:lnTo>
                  <a:lnTo>
                    <a:pt x="835" y="87389"/>
                  </a:lnTo>
                  <a:lnTo>
                    <a:pt x="14745" y="40041"/>
                  </a:lnTo>
                  <a:lnTo>
                    <a:pt x="56361" y="6685"/>
                  </a:lnTo>
                  <a:lnTo>
                    <a:pt x="109284" y="104"/>
                  </a:lnTo>
                  <a:lnTo>
                    <a:pt x="136433" y="0"/>
                  </a:lnTo>
                  <a:close/>
                </a:path>
              </a:pathLst>
            </a:custGeom>
            <a:ln w="63500">
              <a:solidFill>
                <a:srgbClr val="6D6BE7"/>
              </a:solidFill>
            </a:ln>
          </p:spPr>
          <p:txBody>
            <a:bodyPr wrap="square" lIns="0" tIns="0" rIns="0" bIns="0" rtlCol="0"/>
            <a:lstStyle/>
            <a:p>
              <a:endParaRPr sz="1266"/>
            </a:p>
          </p:txBody>
        </p:sp>
      </p:grpSp>
      <p:sp>
        <p:nvSpPr>
          <p:cNvPr id="8" name="object 8"/>
          <p:cNvSpPr txBox="1"/>
          <p:nvPr/>
        </p:nvSpPr>
        <p:spPr>
          <a:xfrm>
            <a:off x="978793" y="352139"/>
            <a:ext cx="10706637" cy="5596072"/>
          </a:xfrm>
          <a:prstGeom prst="rect">
            <a:avLst/>
          </a:prstGeom>
        </p:spPr>
        <p:txBody>
          <a:bodyPr vert="horz" wrap="square" lIns="0" tIns="11609" rIns="0" bIns="0" rtlCol="0">
            <a:spAutoFit/>
          </a:bodyPr>
          <a:lstStyle/>
          <a:p>
            <a:pPr marL="8929">
              <a:spcBef>
                <a:spcPts val="91"/>
              </a:spcBef>
            </a:pPr>
            <a:r>
              <a:rPr lang="nl-NL" sz="3797" b="1" dirty="0">
                <a:latin typeface="Courier New"/>
                <a:cs typeface="Courier New"/>
              </a:rPr>
              <a:t>Generatieve AI </a:t>
            </a:r>
            <a:r>
              <a:rPr lang="en-US" b="1" dirty="0">
                <a:latin typeface="Courier New"/>
                <a:cs typeface="Courier New"/>
              </a:rPr>
              <a:t>according to TechTarget</a:t>
            </a:r>
            <a:endParaRPr lang="en-US" i="1" dirty="0">
              <a:latin typeface="Courier New"/>
              <a:cs typeface="Courier New"/>
            </a:endParaRPr>
          </a:p>
          <a:p>
            <a:pPr>
              <a:lnSpc>
                <a:spcPct val="150000"/>
              </a:lnSpc>
            </a:pPr>
            <a:endParaRPr lang="nl-NL" sz="1969" dirty="0">
              <a:latin typeface="Courier New"/>
              <a:cs typeface="Courier New"/>
            </a:endParaRPr>
          </a:p>
          <a:p>
            <a:r>
              <a:rPr lang="en-GB" sz="1969" b="1" i="1" dirty="0">
                <a:latin typeface="Courier New"/>
                <a:cs typeface="Courier New"/>
              </a:rPr>
              <a:t>Generative AI is a type of artificial intelligence technology </a:t>
            </a:r>
          </a:p>
          <a:p>
            <a:r>
              <a:rPr lang="en-GB" sz="1969" b="1" i="1" dirty="0">
                <a:latin typeface="Courier New"/>
                <a:cs typeface="Courier New"/>
              </a:rPr>
              <a:t>that can produce various types of content, </a:t>
            </a:r>
          </a:p>
          <a:p>
            <a:r>
              <a:rPr lang="en-GB" sz="1969" b="1" i="1" dirty="0">
                <a:latin typeface="Courier New"/>
                <a:cs typeface="Courier New"/>
              </a:rPr>
              <a:t>including text, imagery, audio and synthetic data. </a:t>
            </a:r>
          </a:p>
          <a:p>
            <a:endParaRPr lang="en-GB" sz="1969" b="1" i="1" dirty="0">
              <a:latin typeface="Courier New"/>
              <a:cs typeface="Courier New"/>
            </a:endParaRPr>
          </a:p>
          <a:p>
            <a:r>
              <a:rPr lang="en-GB" sz="1969" b="1" i="1" dirty="0">
                <a:latin typeface="Courier New"/>
                <a:cs typeface="Courier New"/>
              </a:rPr>
              <a:t>The recent buzz around generative AI has been driven by the simplicity of new user interfaces for creating high-quality text, graphics and videos in a matter of seconds.</a:t>
            </a:r>
          </a:p>
          <a:p>
            <a:endParaRPr lang="en-GB" sz="1969" b="1" i="1" dirty="0">
              <a:latin typeface="Courier New"/>
              <a:cs typeface="Courier New"/>
            </a:endParaRPr>
          </a:p>
          <a:p>
            <a:r>
              <a:rPr lang="en-GB" sz="1969" b="1" i="1" dirty="0">
                <a:solidFill>
                  <a:srgbClr val="C00000"/>
                </a:solidFill>
                <a:latin typeface="Courier New"/>
                <a:cs typeface="Courier New"/>
              </a:rPr>
              <a:t>The technology, it should be noted, is not brand-new. </a:t>
            </a:r>
          </a:p>
          <a:p>
            <a:r>
              <a:rPr lang="en-GB" sz="1969" b="1" i="1" dirty="0">
                <a:solidFill>
                  <a:srgbClr val="C00000"/>
                </a:solidFill>
                <a:latin typeface="Courier New"/>
                <a:cs typeface="Courier New"/>
              </a:rPr>
              <a:t>Generative AI was introduced in the 1960s in chatbots. </a:t>
            </a:r>
          </a:p>
          <a:p>
            <a:endParaRPr lang="en-GB" sz="1969" b="1" i="1" dirty="0">
              <a:latin typeface="Courier New"/>
              <a:cs typeface="Courier New"/>
            </a:endParaRPr>
          </a:p>
          <a:p>
            <a:r>
              <a:rPr lang="en-GB" sz="1969" b="1" i="1" dirty="0">
                <a:latin typeface="Courier New"/>
                <a:cs typeface="Courier New"/>
              </a:rPr>
              <a:t>But it was not until 2014, with the introduction of generative adversarial networks, or GANs --a type of machine learning algorithm-- that generative AI could create convincingly authentic images, videos and audio of real people.</a:t>
            </a:r>
            <a:endParaRPr lang="nl-NL" sz="1969" b="1" i="1" dirty="0">
              <a:latin typeface="Courier New"/>
              <a:cs typeface="Courier New"/>
            </a:endParaRPr>
          </a:p>
        </p:txBody>
      </p:sp>
      <p:sp>
        <p:nvSpPr>
          <p:cNvPr id="3" name="TextBox 2">
            <a:extLst>
              <a:ext uri="{FF2B5EF4-FFF2-40B4-BE49-F238E27FC236}">
                <a16:creationId xmlns:a16="http://schemas.microsoft.com/office/drawing/2014/main" id="{0541A507-2CFE-DADA-0C8F-0896CA509224}"/>
              </a:ext>
            </a:extLst>
          </p:cNvPr>
          <p:cNvSpPr txBox="1"/>
          <p:nvPr/>
        </p:nvSpPr>
        <p:spPr>
          <a:xfrm>
            <a:off x="4559121" y="6336085"/>
            <a:ext cx="7229339" cy="369332"/>
          </a:xfrm>
          <a:prstGeom prst="rect">
            <a:avLst/>
          </a:prstGeom>
          <a:noFill/>
        </p:spPr>
        <p:txBody>
          <a:bodyPr wrap="square">
            <a:spAutoFit/>
          </a:bodyPr>
          <a:lstStyle/>
          <a:p>
            <a:r>
              <a:rPr lang="en-GB" dirty="0">
                <a:hlinkClick r:id="rId2"/>
              </a:rPr>
              <a:t>https://cdn.ttgtmedia.com/rms/editorial/GenAI_Pillar_PDFdownload.pdf</a:t>
            </a:r>
            <a:endParaRPr lang="en-GB" dirty="0"/>
          </a:p>
        </p:txBody>
      </p:sp>
    </p:spTree>
    <p:extLst>
      <p:ext uri="{BB962C8B-B14F-4D97-AF65-F5344CB8AC3E}">
        <p14:creationId xmlns:p14="http://schemas.microsoft.com/office/powerpoint/2010/main" val="2355962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1446</TotalTime>
  <Words>4321</Words>
  <Application>Microsoft Office PowerPoint</Application>
  <PresentationFormat>Widescreen</PresentationFormat>
  <Paragraphs>448</Paragraphs>
  <Slides>81</Slides>
  <Notes>12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81</vt:i4>
      </vt:variant>
    </vt:vector>
  </HeadingPairs>
  <TitlesOfParts>
    <vt:vector size="99" baseType="lpstr">
      <vt:lpstr>Abadi MT Condensed Extra Bold</vt:lpstr>
      <vt:lpstr>-apple-system</vt:lpstr>
      <vt:lpstr>Arial</vt:lpstr>
      <vt:lpstr>Calibri</vt:lpstr>
      <vt:lpstr>Calibri Light</vt:lpstr>
      <vt:lpstr>Cascadia Code SemiBold</vt:lpstr>
      <vt:lpstr>Century Gothic</vt:lpstr>
      <vt:lpstr>Charis SIL</vt:lpstr>
      <vt:lpstr>Courier New</vt:lpstr>
      <vt:lpstr>inherit</vt:lpstr>
      <vt:lpstr>Lab Grotesque Black</vt:lpstr>
      <vt:lpstr>Poppins</vt:lpstr>
      <vt:lpstr>Roboto</vt:lpstr>
      <vt:lpstr>Segoe UI</vt:lpstr>
      <vt:lpstr>Tiempos Text</vt:lpstr>
      <vt:lpstr>Office Theme</vt:lpstr>
      <vt:lpstr>simple-light</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Prompt Recept Structuur</vt:lpstr>
      <vt:lpstr>PowerPoint Presentation</vt:lpstr>
      <vt:lpstr>PowerPoint Presentation</vt:lpstr>
      <vt:lpstr>Prompt recept ontwerp overwegingen</vt:lpstr>
      <vt:lpstr>Prompt recept ontwerptechnieken gebaseerd op fine-tuning  van het onderliggende  taal-model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Willigen, R.F. van der (Rob)</dc:creator>
  <cp:lastModifiedBy>Willigen, R.F. van der (Rob)</cp:lastModifiedBy>
  <cp:revision>1</cp:revision>
  <dcterms:created xsi:type="dcterms:W3CDTF">2021-02-12T12:13:08Z</dcterms:created>
  <dcterms:modified xsi:type="dcterms:W3CDTF">2023-10-23T19:03:13Z</dcterms:modified>
</cp:coreProperties>
</file>